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8706" r:id="rId4"/>
    <p:sldMasterId id="2147488711" r:id="rId5"/>
    <p:sldMasterId id="2147488716" r:id="rId6"/>
  </p:sldMasterIdLst>
  <p:notesMasterIdLst>
    <p:notesMasterId r:id="rId10"/>
  </p:notesMasterIdLst>
  <p:handoutMasterIdLst>
    <p:handoutMasterId r:id="rId11"/>
  </p:handoutMasterIdLst>
  <p:sldIdLst>
    <p:sldId id="2047" r:id="rId7"/>
    <p:sldId id="2048" r:id="rId8"/>
    <p:sldId id="2049" r:id="rId9"/>
  </p:sldIdLst>
  <p:sldSz cx="9906000" cy="6858000" type="A4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2840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fliet Bernard" initials="BMa" lastIdx="5" clrIdx="0"/>
  <p:cmAuthor id="1" name="Swissgrid" initials="SWG" lastIdx="4" clrIdx="1"/>
  <p:cmAuthor id="2" name="GALVIN Samuel" initials="RTE" lastIdx="1" clrIdx="2"/>
  <p:cmAuthor id="3" name="Alexander van der Mark" initials="" lastIdx="0" clrIdx="3"/>
  <p:cmAuthor id="4" name="Florent Beau" initials="FB" lastIdx="4" clrIdx="4"/>
  <p:cmAuthor id="5" name="AMPINTERN\R999018" initials="A" lastIdx="2" clrIdx="5"/>
  <p:cmAuthor id="6" name="Raluca Ionita" initials="RI" lastIdx="7" clrIdx="6"/>
  <p:cmAuthor id="7" name="Trepper, Dr. Katrin" initials="TDK" lastIdx="68" clrIdx="7"/>
  <p:cmAuthor id="8" name="PIERZO Mathieu" initials="PM" lastIdx="1" clrIdx="8"/>
  <p:cmAuthor id="9" name="M.Ruben" initials="50Hertz" lastIdx="2" clrIdx="9"/>
  <p:cmAuthor id="10" name="50Hertz" initials="50Hertz" lastIdx="7" clrIdx="10"/>
  <p:cmAuthor id="11" name="Van Campenhout Steve" initials="VCS" lastIdx="6" clrIdx="11">
    <p:extLst>
      <p:ext uri="{19B8F6BF-5375-455C-9EA6-DF929625EA0E}">
        <p15:presenceInfo xmlns:p15="http://schemas.microsoft.com/office/powerpoint/2012/main" userId="S-1-5-21-2137143959-1876693506-2580398563-24258" providerId="AD"/>
      </p:ext>
    </p:extLst>
  </p:cmAuthor>
  <p:cmAuthor id="12" name="Janine Kieftenburg" initials="JK" lastIdx="1" clrIdx="12"/>
  <p:cmAuthor id="13" name="Simon Reitsma" initials="SR" lastIdx="1" clrIdx="13">
    <p:extLst>
      <p:ext uri="{19B8F6BF-5375-455C-9EA6-DF929625EA0E}">
        <p15:presenceInfo xmlns:p15="http://schemas.microsoft.com/office/powerpoint/2012/main" userId="S::s.reitsma@magnus.nl::a9442b11-e84a-4ef8-a9f7-8a6cd5c46e81" providerId="AD"/>
      </p:ext>
    </p:extLst>
  </p:cmAuthor>
  <p:cmAuthor id="14" name="EBGL Call 06.09" initials="06.09." lastIdx="0" clrIdx="14">
    <p:extLst>
      <p:ext uri="{19B8F6BF-5375-455C-9EA6-DF929625EA0E}">
        <p15:presenceInfo xmlns:p15="http://schemas.microsoft.com/office/powerpoint/2012/main" userId="EBGL Call 06.09" providerId="None"/>
      </p:ext>
    </p:extLst>
  </p:cmAuthor>
  <p:cmAuthor id="15" name="Mike Ruben (50Hertz)" initials="50Hertz" lastIdx="3" clrIdx="15">
    <p:extLst>
      <p:ext uri="{19B8F6BF-5375-455C-9EA6-DF929625EA0E}">
        <p15:presenceInfo xmlns:p15="http://schemas.microsoft.com/office/powerpoint/2012/main" userId="Mike Ruben (50Hertz)" providerId="None"/>
      </p:ext>
    </p:extLst>
  </p:cmAuthor>
  <p:cmAuthor id="16" name="Falbrede, Maximilian" initials="FM" lastIdx="1" clrIdx="16">
    <p:extLst>
      <p:ext uri="{19B8F6BF-5375-455C-9EA6-DF929625EA0E}">
        <p15:presenceInfo xmlns:p15="http://schemas.microsoft.com/office/powerpoint/2012/main" userId="Falbrede, Maximil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7A7"/>
    <a:srgbClr val="3366FF"/>
    <a:srgbClr val="7F7F7F"/>
    <a:srgbClr val="FDE3C8"/>
    <a:srgbClr val="009644"/>
    <a:srgbClr val="B0DD7F"/>
    <a:srgbClr val="3266FF"/>
    <a:srgbClr val="00D302"/>
    <a:srgbClr val="B798CF"/>
    <a:srgbClr val="01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8" autoAdjust="0"/>
    <p:restoredTop sz="95343" autoAdjust="0"/>
  </p:normalViewPr>
  <p:slideViewPr>
    <p:cSldViewPr snapToGrid="0">
      <p:cViewPr varScale="1">
        <p:scale>
          <a:sx n="115" d="100"/>
          <a:sy n="115" d="100"/>
        </p:scale>
        <p:origin x="1392" y="84"/>
      </p:cViewPr>
      <p:guideLst>
        <p:guide orient="horz" pos="1071"/>
        <p:guide orient="horz" pos="2840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2"/>
    </p:cViewPr>
  </p:sorterViewPr>
  <p:notesViewPr>
    <p:cSldViewPr snapToGrid="0">
      <p:cViewPr>
        <p:scale>
          <a:sx n="75" d="100"/>
          <a:sy n="75" d="100"/>
        </p:scale>
        <p:origin x="2866" y="-293"/>
      </p:cViewPr>
      <p:guideLst>
        <p:guide orient="horz" pos="2909"/>
        <p:guide pos="2209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4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7B213-7775-4ECE-AF15-E7285D737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6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99769" y="6492914"/>
            <a:ext cx="665523" cy="365125"/>
          </a:xfrm>
        </p:spPr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>
                <a:solidFill>
                  <a:srgbClr val="3366FF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99769" y="6492914"/>
            <a:ext cx="665523" cy="365125"/>
          </a:xfrm>
        </p:spPr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21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Name of the meeting</a:t>
            </a:r>
          </a:p>
        </p:txBody>
      </p: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4798022" y="2584484"/>
            <a:ext cx="5596957" cy="4239831"/>
            <a:chOff x="762" y="304"/>
            <a:chExt cx="4718" cy="3574"/>
          </a:xfrm>
          <a:scene3d>
            <a:camera prst="perspectiveRight">
              <a:rot lat="0" lon="19499999" rev="0"/>
            </a:camera>
            <a:lightRig rig="threePt" dir="t"/>
          </a:scene3d>
        </p:grpSpPr>
        <p:sp>
          <p:nvSpPr>
            <p:cNvPr id="67" name="Freeform 66"/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11"/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12"/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13"/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14"/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15"/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16"/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17"/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18"/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19"/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20"/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21"/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22"/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23"/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24"/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25"/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2"/>
                </a:solidFill>
              </a:endParaRPr>
            </a:p>
          </p:txBody>
        </p:sp>
        <p:sp>
          <p:nvSpPr>
            <p:cNvPr id="88" name="Freeform 26"/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27"/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28"/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29"/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30"/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31"/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32"/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33"/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34"/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35"/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36"/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37"/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38"/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39"/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42"/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43"/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44"/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" y="4329916"/>
            <a:ext cx="738188" cy="3048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4" y="4144747"/>
            <a:ext cx="663210" cy="5296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" y="1981362"/>
            <a:ext cx="853925" cy="21847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7" y="5219359"/>
            <a:ext cx="767715" cy="18722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1" y="2421002"/>
            <a:ext cx="740405" cy="32274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3" y="3646558"/>
            <a:ext cx="648702" cy="325052"/>
          </a:xfrm>
          <a:prstGeom prst="rect">
            <a:avLst/>
          </a:prstGeom>
        </p:spPr>
      </p:pic>
      <p:pic>
        <p:nvPicPr>
          <p:cNvPr id="111" name="Picture 12" descr="http://www.ingenieurjobs.de/content/tinybrowser/image/transnetbw_gmb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" y="5702884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6" y="2968082"/>
            <a:ext cx="632594" cy="42760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28" y="1916489"/>
            <a:ext cx="606064" cy="37947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68949" y="2552760"/>
            <a:ext cx="631011" cy="25393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4806586"/>
            <a:ext cx="592836" cy="1965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708" y="5123868"/>
            <a:ext cx="633790" cy="39611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112" y="4853088"/>
            <a:ext cx="735485" cy="15899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701" y="3633112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B50B0-F548-459A-9781-2D2B14BF2D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454" y="3028071"/>
            <a:ext cx="488656" cy="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F7F027-0D00-4D69-A4FE-28BBF9BF59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" y="4329916"/>
            <a:ext cx="738188" cy="30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94CFD2-CFE7-49E5-9CA8-666A70913E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4" y="4144747"/>
            <a:ext cx="663210" cy="529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64472-A33A-4F9B-AD83-5B2BAF16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" y="1981362"/>
            <a:ext cx="853925" cy="2184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1EAA44-346B-435C-815E-03D3654B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7" y="5219359"/>
            <a:ext cx="767715" cy="187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E801BB-8093-4351-864A-D9AD36490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1" y="2421002"/>
            <a:ext cx="740405" cy="3227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1C8BAF-8C79-4BEF-AC29-961C0DBF4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3" y="3646558"/>
            <a:ext cx="648702" cy="325052"/>
          </a:xfrm>
          <a:prstGeom prst="rect">
            <a:avLst/>
          </a:prstGeom>
        </p:spPr>
      </p:pic>
      <p:pic>
        <p:nvPicPr>
          <p:cNvPr id="31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D13C9A71-8EEA-4213-A760-97C4918F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" y="5702884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4075C6-5EE4-4502-9E24-C25DDB1661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6" y="2968082"/>
            <a:ext cx="632594" cy="4276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DF5C98-1239-4338-B293-FAF1B1269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28" y="1916489"/>
            <a:ext cx="606064" cy="3794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5108B9-F3E4-4B8C-96E1-8941697FCF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68949" y="2552760"/>
            <a:ext cx="631011" cy="2539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247CBD-9BD5-49DB-B369-1A690F80C57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4806586"/>
            <a:ext cx="592836" cy="1965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AB6333-F92B-4C98-B3D4-DB1CE2D3B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708" y="5123868"/>
            <a:ext cx="633790" cy="396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BE864C-BDE0-4152-9FAE-0A67C12125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112" y="4853088"/>
            <a:ext cx="735485" cy="1589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B660A4-0F09-45E6-90A9-CC39EC9B3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701" y="3633112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CFDA65-7568-4DF4-8B95-280EEFAFBD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454" y="3028071"/>
            <a:ext cx="488656" cy="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99769" y="6492914"/>
            <a:ext cx="665523" cy="365125"/>
          </a:xfrm>
        </p:spPr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2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Name of the meeting</a:t>
            </a:r>
          </a:p>
        </p:txBody>
      </p: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4798022" y="2584484"/>
            <a:ext cx="5596957" cy="4239831"/>
            <a:chOff x="762" y="304"/>
            <a:chExt cx="4718" cy="3574"/>
          </a:xfrm>
          <a:scene3d>
            <a:camera prst="perspectiveRight">
              <a:rot lat="0" lon="19499999" rev="0"/>
            </a:camera>
            <a:lightRig rig="threePt" dir="t"/>
          </a:scene3d>
        </p:grpSpPr>
        <p:sp>
          <p:nvSpPr>
            <p:cNvPr id="67" name="Freeform 66"/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11"/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12"/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13"/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14"/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15"/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16"/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17"/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18"/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19"/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20"/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21"/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22"/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23"/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24"/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25"/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2"/>
                </a:solidFill>
              </a:endParaRPr>
            </a:p>
          </p:txBody>
        </p:sp>
        <p:sp>
          <p:nvSpPr>
            <p:cNvPr id="88" name="Freeform 26"/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27"/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28"/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29"/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30"/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31"/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32"/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33"/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34"/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35"/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36"/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37"/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38"/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39"/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42"/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43"/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44"/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" y="4329916"/>
            <a:ext cx="738188" cy="3048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4" y="4144747"/>
            <a:ext cx="663210" cy="5296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" y="1981362"/>
            <a:ext cx="853925" cy="21847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7" y="5219359"/>
            <a:ext cx="767715" cy="18722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1" y="2421002"/>
            <a:ext cx="740405" cy="32274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3" y="3646558"/>
            <a:ext cx="648702" cy="325052"/>
          </a:xfrm>
          <a:prstGeom prst="rect">
            <a:avLst/>
          </a:prstGeom>
        </p:spPr>
      </p:pic>
      <p:pic>
        <p:nvPicPr>
          <p:cNvPr id="111" name="Picture 12" descr="http://www.ingenieurjobs.de/content/tinybrowser/image/transnetbw_gmb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" y="5702884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6" y="2968082"/>
            <a:ext cx="632594" cy="42760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28" y="1916489"/>
            <a:ext cx="606064" cy="37947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68949" y="2552760"/>
            <a:ext cx="631011" cy="25393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4806586"/>
            <a:ext cx="592836" cy="1965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708" y="5123868"/>
            <a:ext cx="633790" cy="39611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112" y="4853088"/>
            <a:ext cx="735485" cy="15899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701" y="3633112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B50B0-F548-459A-9781-2D2B14BF2D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454" y="3028071"/>
            <a:ext cx="488656" cy="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F7F027-0D00-4D69-A4FE-28BBF9BF59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" y="4329916"/>
            <a:ext cx="738188" cy="30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94CFD2-CFE7-49E5-9CA8-666A70913E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4" y="4144747"/>
            <a:ext cx="663210" cy="529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64472-A33A-4F9B-AD83-5B2BAF16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" y="1981362"/>
            <a:ext cx="853925" cy="2184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1EAA44-346B-435C-815E-03D3654B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7" y="5219359"/>
            <a:ext cx="767715" cy="187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E801BB-8093-4351-864A-D9AD36490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1" y="2421002"/>
            <a:ext cx="740405" cy="3227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1C8BAF-8C79-4BEF-AC29-961C0DBF4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3" y="3646558"/>
            <a:ext cx="648702" cy="325052"/>
          </a:xfrm>
          <a:prstGeom prst="rect">
            <a:avLst/>
          </a:prstGeom>
        </p:spPr>
      </p:pic>
      <p:pic>
        <p:nvPicPr>
          <p:cNvPr id="31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D13C9A71-8EEA-4213-A760-97C4918F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" y="5702884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4075C6-5EE4-4502-9E24-C25DDB1661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6" y="2968082"/>
            <a:ext cx="632594" cy="4276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DF5C98-1239-4338-B293-FAF1B1269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28" y="1916489"/>
            <a:ext cx="606064" cy="3794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5108B9-F3E4-4B8C-96E1-8941697FCF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68949" y="2552760"/>
            <a:ext cx="631011" cy="2539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247CBD-9BD5-49DB-B369-1A690F80C57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4806586"/>
            <a:ext cx="592836" cy="1965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AB6333-F92B-4C98-B3D4-DB1CE2D3B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708" y="5123868"/>
            <a:ext cx="633790" cy="396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BE864C-BDE0-4152-9FAE-0A67C12125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112" y="4853088"/>
            <a:ext cx="735485" cy="1589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B660A4-0F09-45E6-90A9-CC39EC9B3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701" y="3633112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CFDA65-7568-4DF4-8B95-280EEFAFBD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454" y="3028071"/>
            <a:ext cx="488656" cy="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99769" y="6492914"/>
            <a:ext cx="665523" cy="365125"/>
          </a:xfrm>
        </p:spPr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>
                <a:solidFill>
                  <a:srgbClr val="3366FF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99769" y="6492914"/>
            <a:ext cx="665523" cy="365125"/>
          </a:xfrm>
        </p:spPr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21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Name of the meeting</a:t>
            </a:r>
          </a:p>
        </p:txBody>
      </p: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4798022" y="2584484"/>
            <a:ext cx="5596957" cy="4239831"/>
            <a:chOff x="762" y="304"/>
            <a:chExt cx="4718" cy="3574"/>
          </a:xfrm>
          <a:scene3d>
            <a:camera prst="perspectiveRight">
              <a:rot lat="0" lon="19499999" rev="0"/>
            </a:camera>
            <a:lightRig rig="threePt" dir="t"/>
          </a:scene3d>
        </p:grpSpPr>
        <p:sp>
          <p:nvSpPr>
            <p:cNvPr id="67" name="Freeform 66"/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11"/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12"/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13"/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14"/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15"/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16"/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17"/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18"/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19"/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20"/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21"/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22"/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23"/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24"/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25"/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chemeClr val="accent2"/>
                </a:solidFill>
              </a:endParaRPr>
            </a:p>
          </p:txBody>
        </p:sp>
        <p:sp>
          <p:nvSpPr>
            <p:cNvPr id="88" name="Freeform 26"/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27"/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28"/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29"/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30"/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31"/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32"/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33"/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34"/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35"/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36"/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37"/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38"/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39"/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42"/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43"/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44"/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" y="4329916"/>
            <a:ext cx="738188" cy="3048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4" y="4144747"/>
            <a:ext cx="663210" cy="5296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" y="1981362"/>
            <a:ext cx="853925" cy="21847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7" y="5219359"/>
            <a:ext cx="767715" cy="18722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1" y="2421002"/>
            <a:ext cx="740405" cy="32274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3" y="3646558"/>
            <a:ext cx="648702" cy="325052"/>
          </a:xfrm>
          <a:prstGeom prst="rect">
            <a:avLst/>
          </a:prstGeom>
        </p:spPr>
      </p:pic>
      <p:pic>
        <p:nvPicPr>
          <p:cNvPr id="111" name="Picture 12" descr="http://www.ingenieurjobs.de/content/tinybrowser/image/transnetbw_gmb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" y="5702884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6" y="2968082"/>
            <a:ext cx="632594" cy="42760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28" y="1916489"/>
            <a:ext cx="606064" cy="37947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68949" y="2552760"/>
            <a:ext cx="631011" cy="25393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4806586"/>
            <a:ext cx="592836" cy="19659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708" y="5123868"/>
            <a:ext cx="633790" cy="39611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112" y="4853088"/>
            <a:ext cx="735485" cy="15899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701" y="3633112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B50B0-F548-459A-9781-2D2B14BF2D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454" y="3028071"/>
            <a:ext cx="488656" cy="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F7F027-0D00-4D69-A4FE-28BBF9BF59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2" y="4329916"/>
            <a:ext cx="738188" cy="30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94CFD2-CFE7-49E5-9CA8-666A70913E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4" y="4144747"/>
            <a:ext cx="663210" cy="529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64472-A33A-4F9B-AD83-5B2BAF16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" y="1981362"/>
            <a:ext cx="853925" cy="2184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1EAA44-346B-435C-815E-03D3654B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7" y="5219359"/>
            <a:ext cx="767715" cy="187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E801BB-8093-4351-864A-D9AD36490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1" y="2421002"/>
            <a:ext cx="740405" cy="3227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1C8BAF-8C79-4BEF-AC29-961C0DBF4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3" y="3646558"/>
            <a:ext cx="648702" cy="325052"/>
          </a:xfrm>
          <a:prstGeom prst="rect">
            <a:avLst/>
          </a:prstGeom>
        </p:spPr>
      </p:pic>
      <p:pic>
        <p:nvPicPr>
          <p:cNvPr id="31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D13C9A71-8EEA-4213-A760-97C4918F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" y="5702884"/>
            <a:ext cx="834236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4075C6-5EE4-4502-9E24-C25DDB1661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6" y="2968082"/>
            <a:ext cx="632594" cy="4276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DF5C98-1239-4338-B293-FAF1B1269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28" y="1916489"/>
            <a:ext cx="606064" cy="3794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5108B9-F3E4-4B8C-96E1-8941697FCF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68949" y="2552760"/>
            <a:ext cx="631011" cy="2539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247CBD-9BD5-49DB-B369-1A690F80C57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6" y="4806586"/>
            <a:ext cx="592836" cy="1965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AB6333-F92B-4C98-B3D4-DB1CE2D3B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708" y="5123868"/>
            <a:ext cx="633790" cy="3961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BE864C-BDE0-4152-9FAE-0A67C12125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112" y="4853088"/>
            <a:ext cx="735485" cy="1589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B660A4-0F09-45E6-90A9-CC39EC9B3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701" y="3633112"/>
            <a:ext cx="707132" cy="37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CFDA65-7568-4DF4-8B95-280EEFAFBD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454" y="3028071"/>
            <a:ext cx="488656" cy="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99769" y="6492914"/>
            <a:ext cx="665523" cy="365125"/>
          </a:xfrm>
        </p:spPr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>
                <a:solidFill>
                  <a:srgbClr val="3366FF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8802245" y="30380"/>
            <a:ext cx="1031816" cy="781626"/>
            <a:chOff x="762" y="304"/>
            <a:chExt cx="4718" cy="3574"/>
          </a:xfrm>
        </p:grpSpPr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13"/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14"/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15"/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16"/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17"/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18"/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19"/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20"/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21"/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22"/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23"/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24"/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25"/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26"/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27"/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28"/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29"/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30"/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31"/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32"/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33"/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34"/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35"/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36"/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37"/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38"/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39"/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42"/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43"/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44"/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400700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07" r:id="rId1"/>
    <p:sldLayoutId id="2147488708" r:id="rId2"/>
    <p:sldLayoutId id="2147488709" r:id="rId3"/>
    <p:sldLayoutId id="2147488710" r:id="rId4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>
          <a:schemeClr val="bg1"/>
        </a:buClr>
        <a:buSzPct val="120000"/>
        <a:buFont typeface="Arial" panose="020B0604020202020204" pitchFamily="34" charset="0"/>
        <a:buNone/>
        <a:defRPr sz="1400" b="0">
          <a:solidFill>
            <a:srgbClr val="3366FF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Courier New" panose="02070309020205020404" pitchFamily="49" charset="0"/>
        <a:buChar char="o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Courier New" panose="02070309020205020404" pitchFamily="49" charset="0"/>
        <a:buChar char="o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8802245" y="30380"/>
            <a:ext cx="1031816" cy="781626"/>
            <a:chOff x="762" y="304"/>
            <a:chExt cx="4718" cy="3574"/>
          </a:xfrm>
        </p:grpSpPr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13"/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14"/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15"/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16"/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17"/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18"/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19"/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20"/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21"/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22"/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23"/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24"/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25"/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26"/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27"/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28"/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29"/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30"/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31"/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32"/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33"/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34"/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35"/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36"/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37"/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38"/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39"/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42"/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43"/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44"/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400700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2" r:id="rId1"/>
    <p:sldLayoutId id="2147488713" r:id="rId2"/>
    <p:sldLayoutId id="2147488714" r:id="rId3"/>
    <p:sldLayoutId id="2147488715" r:id="rId4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>
          <a:schemeClr val="bg1"/>
        </a:buClr>
        <a:buSzPct val="120000"/>
        <a:buFont typeface="Arial" panose="020B0604020202020204" pitchFamily="34" charset="0"/>
        <a:buNone/>
        <a:defRPr sz="1400" b="0">
          <a:solidFill>
            <a:srgbClr val="3366FF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Courier New" panose="02070309020205020404" pitchFamily="49" charset="0"/>
        <a:buChar char="o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Courier New" panose="02070309020205020404" pitchFamily="49" charset="0"/>
        <a:buChar char="o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8802245" y="30380"/>
            <a:ext cx="1031816" cy="781626"/>
            <a:chOff x="762" y="304"/>
            <a:chExt cx="4718" cy="3574"/>
          </a:xfrm>
        </p:grpSpPr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3683" y="304"/>
              <a:ext cx="1792" cy="3373"/>
            </a:xfrm>
            <a:custGeom>
              <a:avLst/>
              <a:gdLst>
                <a:gd name="T0" fmla="*/ 732 w 1015"/>
                <a:gd name="T1" fmla="*/ 153 h 1909"/>
                <a:gd name="T2" fmla="*/ 530 w 1015"/>
                <a:gd name="T3" fmla="*/ 529 h 1909"/>
                <a:gd name="T4" fmla="*/ 495 w 1015"/>
                <a:gd name="T5" fmla="*/ 861 h 1909"/>
                <a:gd name="T6" fmla="*/ 136 w 1015"/>
                <a:gd name="T7" fmla="*/ 966 h 1909"/>
                <a:gd name="T8" fmla="*/ 0 w 1015"/>
                <a:gd name="T9" fmla="*/ 1172 h 1909"/>
                <a:gd name="T10" fmla="*/ 99 w 1015"/>
                <a:gd name="T11" fmla="*/ 1288 h 1909"/>
                <a:gd name="T12" fmla="*/ 206 w 1015"/>
                <a:gd name="T13" fmla="*/ 1445 h 1909"/>
                <a:gd name="T14" fmla="*/ 206 w 1015"/>
                <a:gd name="T15" fmla="*/ 1449 h 1909"/>
                <a:gd name="T16" fmla="*/ 206 w 1015"/>
                <a:gd name="T17" fmla="*/ 1452 h 1909"/>
                <a:gd name="T18" fmla="*/ 216 w 1015"/>
                <a:gd name="T19" fmla="*/ 1468 h 1909"/>
                <a:gd name="T20" fmla="*/ 218 w 1015"/>
                <a:gd name="T21" fmla="*/ 1469 h 1909"/>
                <a:gd name="T22" fmla="*/ 220 w 1015"/>
                <a:gd name="T23" fmla="*/ 1470 h 1909"/>
                <a:gd name="T24" fmla="*/ 222 w 1015"/>
                <a:gd name="T25" fmla="*/ 1470 h 1909"/>
                <a:gd name="T26" fmla="*/ 224 w 1015"/>
                <a:gd name="T27" fmla="*/ 1471 h 1909"/>
                <a:gd name="T28" fmla="*/ 226 w 1015"/>
                <a:gd name="T29" fmla="*/ 1471 h 1909"/>
                <a:gd name="T30" fmla="*/ 228 w 1015"/>
                <a:gd name="T31" fmla="*/ 1472 h 1909"/>
                <a:gd name="T32" fmla="*/ 270 w 1015"/>
                <a:gd name="T33" fmla="*/ 1494 h 1909"/>
                <a:gd name="T34" fmla="*/ 270 w 1015"/>
                <a:gd name="T35" fmla="*/ 1581 h 1909"/>
                <a:gd name="T36" fmla="*/ 270 w 1015"/>
                <a:gd name="T37" fmla="*/ 1582 h 1909"/>
                <a:gd name="T38" fmla="*/ 270 w 1015"/>
                <a:gd name="T39" fmla="*/ 1585 h 1909"/>
                <a:gd name="T40" fmla="*/ 294 w 1015"/>
                <a:gd name="T41" fmla="*/ 1603 h 1909"/>
                <a:gd name="T42" fmla="*/ 331 w 1015"/>
                <a:gd name="T43" fmla="*/ 1697 h 1909"/>
                <a:gd name="T44" fmla="*/ 331 w 1015"/>
                <a:gd name="T45" fmla="*/ 1700 h 1909"/>
                <a:gd name="T46" fmla="*/ 345 w 1015"/>
                <a:gd name="T47" fmla="*/ 1718 h 1909"/>
                <a:gd name="T48" fmla="*/ 347 w 1015"/>
                <a:gd name="T49" fmla="*/ 1718 h 1909"/>
                <a:gd name="T50" fmla="*/ 349 w 1015"/>
                <a:gd name="T51" fmla="*/ 1719 h 1909"/>
                <a:gd name="T52" fmla="*/ 351 w 1015"/>
                <a:gd name="T53" fmla="*/ 1720 h 1909"/>
                <a:gd name="T54" fmla="*/ 353 w 1015"/>
                <a:gd name="T55" fmla="*/ 1720 h 1909"/>
                <a:gd name="T56" fmla="*/ 356 w 1015"/>
                <a:gd name="T57" fmla="*/ 1720 h 1909"/>
                <a:gd name="T58" fmla="*/ 401 w 1015"/>
                <a:gd name="T59" fmla="*/ 1760 h 1909"/>
                <a:gd name="T60" fmla="*/ 401 w 1015"/>
                <a:gd name="T61" fmla="*/ 1761 h 1909"/>
                <a:gd name="T62" fmla="*/ 401 w 1015"/>
                <a:gd name="T63" fmla="*/ 1764 h 1909"/>
                <a:gd name="T64" fmla="*/ 402 w 1015"/>
                <a:gd name="T65" fmla="*/ 1765 h 1909"/>
                <a:gd name="T66" fmla="*/ 403 w 1015"/>
                <a:gd name="T67" fmla="*/ 1768 h 1909"/>
                <a:gd name="T68" fmla="*/ 403 w 1015"/>
                <a:gd name="T69" fmla="*/ 1769 h 1909"/>
                <a:gd name="T70" fmla="*/ 405 w 1015"/>
                <a:gd name="T71" fmla="*/ 1771 h 1909"/>
                <a:gd name="T72" fmla="*/ 406 w 1015"/>
                <a:gd name="T73" fmla="*/ 1773 h 1909"/>
                <a:gd name="T74" fmla="*/ 407 w 1015"/>
                <a:gd name="T75" fmla="*/ 1775 h 1909"/>
                <a:gd name="T76" fmla="*/ 408 w 1015"/>
                <a:gd name="T77" fmla="*/ 1776 h 1909"/>
                <a:gd name="T78" fmla="*/ 410 w 1015"/>
                <a:gd name="T79" fmla="*/ 1777 h 1909"/>
                <a:gd name="T80" fmla="*/ 411 w 1015"/>
                <a:gd name="T81" fmla="*/ 1778 h 1909"/>
                <a:gd name="T82" fmla="*/ 413 w 1015"/>
                <a:gd name="T83" fmla="*/ 1780 h 1909"/>
                <a:gd name="T84" fmla="*/ 415 w 1015"/>
                <a:gd name="T85" fmla="*/ 1780 h 1909"/>
                <a:gd name="T86" fmla="*/ 417 w 1015"/>
                <a:gd name="T87" fmla="*/ 1781 h 1909"/>
                <a:gd name="T88" fmla="*/ 419 w 1015"/>
                <a:gd name="T89" fmla="*/ 1782 h 1909"/>
                <a:gd name="T90" fmla="*/ 421 w 1015"/>
                <a:gd name="T91" fmla="*/ 1782 h 1909"/>
                <a:gd name="T92" fmla="*/ 423 w 1015"/>
                <a:gd name="T93" fmla="*/ 1782 h 1909"/>
                <a:gd name="T94" fmla="*/ 471 w 1015"/>
                <a:gd name="T95" fmla="*/ 1817 h 1909"/>
                <a:gd name="T96" fmla="*/ 593 w 1015"/>
                <a:gd name="T97" fmla="*/ 1881 h 1909"/>
                <a:gd name="T98" fmla="*/ 704 w 1015"/>
                <a:gd name="T99" fmla="*/ 1595 h 1909"/>
                <a:gd name="T100" fmla="*/ 907 w 1015"/>
                <a:gd name="T101" fmla="*/ 1419 h 1909"/>
                <a:gd name="T102" fmla="*/ 900 w 1015"/>
                <a:gd name="T103" fmla="*/ 1218 h 1909"/>
                <a:gd name="T104" fmla="*/ 1015 w 1015"/>
                <a:gd name="T105" fmla="*/ 71 h 1909"/>
                <a:gd name="T106" fmla="*/ 713 w 1015"/>
                <a:gd name="T107" fmla="*/ 0 h 1909"/>
                <a:gd name="T108" fmla="*/ 206 w 1015"/>
                <a:gd name="T109" fmla="*/ 1447 h 1909"/>
                <a:gd name="T110" fmla="*/ 732 w 1015"/>
                <a:gd name="T111" fmla="*/ 37 h 1909"/>
                <a:gd name="T112" fmla="*/ 866 w 1015"/>
                <a:gd name="T113" fmla="*/ 104 h 1909"/>
                <a:gd name="T114" fmla="*/ 732 w 1015"/>
                <a:gd name="T115" fmla="*/ 3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909">
                  <a:moveTo>
                    <a:pt x="693" y="5"/>
                  </a:moveTo>
                  <a:cubicBezTo>
                    <a:pt x="674" y="5"/>
                    <a:pt x="658" y="21"/>
                    <a:pt x="658" y="40"/>
                  </a:cubicBezTo>
                  <a:cubicBezTo>
                    <a:pt x="658" y="51"/>
                    <a:pt x="643" y="64"/>
                    <a:pt x="628" y="64"/>
                  </a:cubicBezTo>
                  <a:cubicBezTo>
                    <a:pt x="609" y="64"/>
                    <a:pt x="593" y="80"/>
                    <a:pt x="593" y="99"/>
                  </a:cubicBezTo>
                  <a:cubicBezTo>
                    <a:pt x="593" y="124"/>
                    <a:pt x="593" y="124"/>
                    <a:pt x="593" y="124"/>
                  </a:cubicBezTo>
                  <a:cubicBezTo>
                    <a:pt x="703" y="124"/>
                    <a:pt x="703" y="124"/>
                    <a:pt x="703" y="124"/>
                  </a:cubicBezTo>
                  <a:cubicBezTo>
                    <a:pt x="719" y="124"/>
                    <a:pt x="732" y="137"/>
                    <a:pt x="732" y="153"/>
                  </a:cubicBezTo>
                  <a:cubicBezTo>
                    <a:pt x="732" y="163"/>
                    <a:pt x="732" y="163"/>
                    <a:pt x="732" y="163"/>
                  </a:cubicBezTo>
                  <a:cubicBezTo>
                    <a:pt x="732" y="179"/>
                    <a:pt x="719" y="193"/>
                    <a:pt x="703" y="193"/>
                  </a:cubicBezTo>
                  <a:cubicBezTo>
                    <a:pt x="593" y="193"/>
                    <a:pt x="593" y="193"/>
                    <a:pt x="593" y="193"/>
                  </a:cubicBezTo>
                  <a:cubicBezTo>
                    <a:pt x="593" y="473"/>
                    <a:pt x="593" y="473"/>
                    <a:pt x="593" y="473"/>
                  </a:cubicBezTo>
                  <a:cubicBezTo>
                    <a:pt x="592" y="486"/>
                    <a:pt x="581" y="497"/>
                    <a:pt x="568" y="497"/>
                  </a:cubicBezTo>
                  <a:cubicBezTo>
                    <a:pt x="530" y="497"/>
                    <a:pt x="530" y="497"/>
                    <a:pt x="530" y="497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530" y="543"/>
                    <a:pt x="518" y="554"/>
                    <a:pt x="504" y="554"/>
                  </a:cubicBezTo>
                  <a:cubicBezTo>
                    <a:pt x="464" y="554"/>
                    <a:pt x="464" y="554"/>
                    <a:pt x="464" y="554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32"/>
                    <a:pt x="475" y="743"/>
                    <a:pt x="489" y="743"/>
                  </a:cubicBezTo>
                  <a:cubicBezTo>
                    <a:pt x="529" y="743"/>
                    <a:pt x="529" y="743"/>
                    <a:pt x="529" y="743"/>
                  </a:cubicBezTo>
                  <a:cubicBezTo>
                    <a:pt x="530" y="861"/>
                    <a:pt x="530" y="861"/>
                    <a:pt x="530" y="861"/>
                  </a:cubicBezTo>
                  <a:cubicBezTo>
                    <a:pt x="495" y="861"/>
                    <a:pt x="495" y="861"/>
                    <a:pt x="495" y="861"/>
                  </a:cubicBezTo>
                  <a:cubicBezTo>
                    <a:pt x="479" y="861"/>
                    <a:pt x="465" y="873"/>
                    <a:pt x="465" y="889"/>
                  </a:cubicBezTo>
                  <a:cubicBezTo>
                    <a:pt x="465" y="902"/>
                    <a:pt x="465" y="902"/>
                    <a:pt x="465" y="902"/>
                  </a:cubicBezTo>
                  <a:cubicBezTo>
                    <a:pt x="465" y="916"/>
                    <a:pt x="453" y="927"/>
                    <a:pt x="439" y="927"/>
                  </a:cubicBezTo>
                  <a:cubicBezTo>
                    <a:pt x="292" y="927"/>
                    <a:pt x="292" y="927"/>
                    <a:pt x="292" y="927"/>
                  </a:cubicBezTo>
                  <a:cubicBezTo>
                    <a:pt x="179" y="927"/>
                    <a:pt x="179" y="927"/>
                    <a:pt x="179" y="927"/>
                  </a:cubicBezTo>
                  <a:cubicBezTo>
                    <a:pt x="142" y="925"/>
                    <a:pt x="136" y="944"/>
                    <a:pt x="136" y="960"/>
                  </a:cubicBezTo>
                  <a:cubicBezTo>
                    <a:pt x="136" y="966"/>
                    <a:pt x="136" y="966"/>
                    <a:pt x="136" y="966"/>
                  </a:cubicBezTo>
                  <a:cubicBezTo>
                    <a:pt x="136" y="982"/>
                    <a:pt x="123" y="996"/>
                    <a:pt x="106" y="996"/>
                  </a:cubicBezTo>
                  <a:cubicBezTo>
                    <a:pt x="70" y="996"/>
                    <a:pt x="70" y="996"/>
                    <a:pt x="70" y="996"/>
                  </a:cubicBezTo>
                  <a:cubicBezTo>
                    <a:pt x="70" y="1085"/>
                    <a:pt x="70" y="1085"/>
                    <a:pt x="70" y="1085"/>
                  </a:cubicBezTo>
                  <a:cubicBezTo>
                    <a:pt x="70" y="1098"/>
                    <a:pt x="59" y="1109"/>
                    <a:pt x="45" y="1109"/>
                  </a:cubicBezTo>
                  <a:cubicBezTo>
                    <a:pt x="31" y="1109"/>
                    <a:pt x="31" y="1109"/>
                    <a:pt x="31" y="1109"/>
                  </a:cubicBezTo>
                  <a:cubicBezTo>
                    <a:pt x="7" y="1109"/>
                    <a:pt x="0" y="1132"/>
                    <a:pt x="0" y="114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199" y="1172"/>
                    <a:pt x="199" y="1172"/>
                    <a:pt x="199" y="1172"/>
                  </a:cubicBezTo>
                  <a:cubicBezTo>
                    <a:pt x="199" y="1231"/>
                    <a:pt x="199" y="1231"/>
                    <a:pt x="199" y="1231"/>
                  </a:cubicBezTo>
                  <a:cubicBezTo>
                    <a:pt x="92" y="1231"/>
                    <a:pt x="92" y="1231"/>
                    <a:pt x="92" y="1231"/>
                  </a:cubicBezTo>
                  <a:cubicBezTo>
                    <a:pt x="79" y="1231"/>
                    <a:pt x="68" y="1242"/>
                    <a:pt x="68" y="1255"/>
                  </a:cubicBezTo>
                  <a:cubicBezTo>
                    <a:pt x="68" y="1263"/>
                    <a:pt x="68" y="1263"/>
                    <a:pt x="68" y="1263"/>
                  </a:cubicBezTo>
                  <a:cubicBezTo>
                    <a:pt x="68" y="1277"/>
                    <a:pt x="79" y="1288"/>
                    <a:pt x="92" y="1288"/>
                  </a:cubicBezTo>
                  <a:cubicBezTo>
                    <a:pt x="99" y="1288"/>
                    <a:pt x="99" y="1288"/>
                    <a:pt x="99" y="1288"/>
                  </a:cubicBezTo>
                  <a:cubicBezTo>
                    <a:pt x="105" y="1288"/>
                    <a:pt x="133" y="1286"/>
                    <a:pt x="133" y="1317"/>
                  </a:cubicBezTo>
                  <a:cubicBezTo>
                    <a:pt x="134" y="1365"/>
                    <a:pt x="134" y="1365"/>
                    <a:pt x="134" y="1365"/>
                  </a:cubicBezTo>
                  <a:cubicBezTo>
                    <a:pt x="135" y="1368"/>
                    <a:pt x="136" y="1373"/>
                    <a:pt x="136" y="1378"/>
                  </a:cubicBezTo>
                  <a:cubicBezTo>
                    <a:pt x="136" y="1386"/>
                    <a:pt x="136" y="1386"/>
                    <a:pt x="136" y="1386"/>
                  </a:cubicBezTo>
                  <a:cubicBezTo>
                    <a:pt x="136" y="1400"/>
                    <a:pt x="147" y="1410"/>
                    <a:pt x="160" y="1410"/>
                  </a:cubicBezTo>
                  <a:cubicBezTo>
                    <a:pt x="172" y="1410"/>
                    <a:pt x="172" y="1410"/>
                    <a:pt x="172" y="1410"/>
                  </a:cubicBezTo>
                  <a:cubicBezTo>
                    <a:pt x="190" y="1410"/>
                    <a:pt x="206" y="1426"/>
                    <a:pt x="206" y="1445"/>
                  </a:cubicBezTo>
                  <a:cubicBezTo>
                    <a:pt x="206" y="1447"/>
                    <a:pt x="206" y="1447"/>
                    <a:pt x="206" y="1447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8"/>
                    <a:pt x="206" y="1448"/>
                    <a:pt x="206" y="1448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49"/>
                    <a:pt x="206" y="1449"/>
                    <a:pt x="206" y="1449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0"/>
                    <a:pt x="206" y="1450"/>
                    <a:pt x="206" y="1450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1"/>
                    <a:pt x="206" y="1451"/>
                    <a:pt x="206" y="1451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6" y="1452"/>
                    <a:pt x="206" y="1452"/>
                    <a:pt x="206" y="1452"/>
                  </a:cubicBezTo>
                  <a:cubicBezTo>
                    <a:pt x="207" y="1458"/>
                    <a:pt x="211" y="1463"/>
                    <a:pt x="215" y="1467"/>
                  </a:cubicBezTo>
                  <a:cubicBezTo>
                    <a:pt x="215" y="1467"/>
                    <a:pt x="215" y="1467"/>
                    <a:pt x="215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7"/>
                    <a:pt x="216" y="1467"/>
                    <a:pt x="216" y="1467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6" y="1468"/>
                    <a:pt x="216" y="1468"/>
                    <a:pt x="216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7" y="1468"/>
                    <a:pt x="217" y="1468"/>
                    <a:pt x="217" y="1468"/>
                  </a:cubicBezTo>
                  <a:cubicBezTo>
                    <a:pt x="218" y="1468"/>
                    <a:pt x="218" y="1468"/>
                    <a:pt x="218" y="1468"/>
                  </a:cubicBezTo>
                  <a:cubicBezTo>
                    <a:pt x="218" y="1468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8" y="1469"/>
                    <a:pt x="218" y="1469"/>
                    <a:pt x="218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19" y="1469"/>
                    <a:pt x="219" y="1469"/>
                    <a:pt x="219" y="1469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0" y="1470"/>
                  </a:cubicBezTo>
                  <a:cubicBezTo>
                    <a:pt x="220" y="1470"/>
                    <a:pt x="220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1" y="1470"/>
                    <a:pt x="221" y="1470"/>
                    <a:pt x="221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2" y="1470"/>
                    <a:pt x="222" y="1470"/>
                    <a:pt x="222" y="1470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3" y="1471"/>
                    <a:pt x="223" y="1471"/>
                    <a:pt x="223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4" y="1471"/>
                    <a:pt x="224" y="1471"/>
                    <a:pt x="224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5" y="1471"/>
                  </a:cubicBezTo>
                  <a:cubicBezTo>
                    <a:pt x="225" y="1471"/>
                    <a:pt x="225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6" y="1471"/>
                  </a:cubicBezTo>
                  <a:cubicBezTo>
                    <a:pt x="226" y="1471"/>
                    <a:pt x="226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1"/>
                    <a:pt x="227" y="1471"/>
                    <a:pt x="227" y="1471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7" y="1472"/>
                    <a:pt x="227" y="1472"/>
                    <a:pt x="227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8" y="1472"/>
                    <a:pt x="228" y="1472"/>
                    <a:pt x="228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29" y="1472"/>
                    <a:pt x="229" y="1472"/>
                  </a:cubicBezTo>
                  <a:cubicBezTo>
                    <a:pt x="229" y="1472"/>
                    <a:pt x="230" y="1472"/>
                    <a:pt x="230" y="1472"/>
                  </a:cubicBezTo>
                  <a:cubicBezTo>
                    <a:pt x="238" y="1472"/>
                    <a:pt x="238" y="1472"/>
                    <a:pt x="238" y="1472"/>
                  </a:cubicBezTo>
                  <a:cubicBezTo>
                    <a:pt x="239" y="1472"/>
                    <a:pt x="239" y="1472"/>
                    <a:pt x="239" y="1472"/>
                  </a:cubicBezTo>
                  <a:cubicBezTo>
                    <a:pt x="254" y="1472"/>
                    <a:pt x="270" y="1475"/>
                    <a:pt x="270" y="1494"/>
                  </a:cubicBezTo>
                  <a:cubicBezTo>
                    <a:pt x="270" y="1577"/>
                    <a:pt x="270" y="1577"/>
                    <a:pt x="270" y="1577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0"/>
                    <a:pt x="270" y="1580"/>
                    <a:pt x="270" y="1580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1"/>
                    <a:pt x="270" y="1581"/>
                    <a:pt x="270" y="1581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2"/>
                    <a:pt x="270" y="1582"/>
                    <a:pt x="270" y="1582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3"/>
                  </a:cubicBezTo>
                  <a:cubicBezTo>
                    <a:pt x="270" y="1583"/>
                    <a:pt x="270" y="1583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4"/>
                    <a:pt x="270" y="1584"/>
                    <a:pt x="270" y="1584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0" y="1585"/>
                    <a:pt x="270" y="1585"/>
                    <a:pt x="270" y="1585"/>
                  </a:cubicBezTo>
                  <a:cubicBezTo>
                    <a:pt x="273" y="1594"/>
                    <a:pt x="281" y="1602"/>
                    <a:pt x="292" y="1603"/>
                  </a:cubicBezTo>
                  <a:cubicBezTo>
                    <a:pt x="292" y="1603"/>
                    <a:pt x="292" y="1603"/>
                    <a:pt x="292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3" y="1603"/>
                    <a:pt x="293" y="1603"/>
                  </a:cubicBezTo>
                  <a:cubicBezTo>
                    <a:pt x="293" y="1603"/>
                    <a:pt x="294" y="1603"/>
                    <a:pt x="294" y="1603"/>
                  </a:cubicBezTo>
                  <a:cubicBezTo>
                    <a:pt x="297" y="1603"/>
                    <a:pt x="297" y="1603"/>
                    <a:pt x="297" y="1603"/>
                  </a:cubicBezTo>
                  <a:cubicBezTo>
                    <a:pt x="316" y="1603"/>
                    <a:pt x="331" y="1618"/>
                    <a:pt x="331" y="1637"/>
                  </a:cubicBezTo>
                  <a:cubicBezTo>
                    <a:pt x="331" y="1696"/>
                    <a:pt x="331" y="1696"/>
                    <a:pt x="331" y="1696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7"/>
                    <a:pt x="331" y="1697"/>
                    <a:pt x="331" y="1697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8"/>
                    <a:pt x="331" y="1698"/>
                    <a:pt x="331" y="1698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699"/>
                    <a:pt x="331" y="1699"/>
                    <a:pt x="331" y="1699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1" y="1700"/>
                    <a:pt x="331" y="1700"/>
                    <a:pt x="331" y="1700"/>
                  </a:cubicBezTo>
                  <a:cubicBezTo>
                    <a:pt x="333" y="1707"/>
                    <a:pt x="337" y="1713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7"/>
                    <a:pt x="344" y="1717"/>
                    <a:pt x="344" y="1717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4" y="1718"/>
                    <a:pt x="344" y="1718"/>
                    <a:pt x="344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5" y="1718"/>
                    <a:pt x="345" y="1718"/>
                    <a:pt x="345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6" y="1718"/>
                    <a:pt x="346" y="1718"/>
                    <a:pt x="346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8"/>
                    <a:pt x="347" y="1718"/>
                    <a:pt x="347" y="1718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7" y="1719"/>
                    <a:pt x="347" y="1719"/>
                    <a:pt x="347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8" y="1719"/>
                  </a:cubicBezTo>
                  <a:cubicBezTo>
                    <a:pt x="348" y="1719"/>
                    <a:pt x="348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49" y="1719"/>
                    <a:pt x="349" y="1719"/>
                    <a:pt x="349" y="1719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0" y="1720"/>
                    <a:pt x="350" y="1720"/>
                    <a:pt x="350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1" y="1720"/>
                    <a:pt x="351" y="1720"/>
                    <a:pt x="351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2" y="1720"/>
                    <a:pt x="352" y="1720"/>
                    <a:pt x="352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3" y="1720"/>
                    <a:pt x="353" y="1720"/>
                    <a:pt x="353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4" y="1720"/>
                    <a:pt x="354" y="1720"/>
                    <a:pt x="354" y="1720"/>
                  </a:cubicBezTo>
                  <a:cubicBezTo>
                    <a:pt x="355" y="1720"/>
                    <a:pt x="355" y="1720"/>
                    <a:pt x="356" y="1720"/>
                  </a:cubicBezTo>
                  <a:cubicBezTo>
                    <a:pt x="364" y="1720"/>
                    <a:pt x="364" y="1720"/>
                    <a:pt x="364" y="1720"/>
                  </a:cubicBezTo>
                  <a:cubicBezTo>
                    <a:pt x="367" y="1720"/>
                    <a:pt x="367" y="1720"/>
                    <a:pt x="367" y="1720"/>
                  </a:cubicBezTo>
                  <a:cubicBezTo>
                    <a:pt x="385" y="1720"/>
                    <a:pt x="401" y="1735"/>
                    <a:pt x="401" y="1754"/>
                  </a:cubicBezTo>
                  <a:cubicBezTo>
                    <a:pt x="401" y="1758"/>
                    <a:pt x="401" y="1758"/>
                    <a:pt x="401" y="1758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59"/>
                    <a:pt x="401" y="1759"/>
                    <a:pt x="401" y="1759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0"/>
                    <a:pt x="401" y="1760"/>
                    <a:pt x="401" y="1760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1"/>
                    <a:pt x="401" y="1761"/>
                    <a:pt x="401" y="1761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2"/>
                    <a:pt x="401" y="1762"/>
                    <a:pt x="401" y="1762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3"/>
                    <a:pt x="401" y="1763"/>
                    <a:pt x="401" y="1763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1" y="1764"/>
                    <a:pt x="401" y="1764"/>
                    <a:pt x="401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4"/>
                    <a:pt x="402" y="1764"/>
                    <a:pt x="402" y="1764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5"/>
                    <a:pt x="402" y="1765"/>
                    <a:pt x="402" y="1765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6"/>
                    <a:pt x="402" y="1766"/>
                    <a:pt x="402" y="1766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2" y="1767"/>
                    <a:pt x="402" y="1767"/>
                    <a:pt x="402" y="1767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8"/>
                    <a:pt x="403" y="1768"/>
                    <a:pt x="403" y="1768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3" y="1769"/>
                    <a:pt x="403" y="1769"/>
                  </a:cubicBezTo>
                  <a:cubicBezTo>
                    <a:pt x="403" y="1769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0"/>
                    <a:pt x="404" y="1770"/>
                  </a:cubicBezTo>
                  <a:cubicBezTo>
                    <a:pt x="404" y="1770"/>
                    <a:pt x="404" y="1771"/>
                    <a:pt x="404" y="1771"/>
                  </a:cubicBezTo>
                  <a:cubicBezTo>
                    <a:pt x="404" y="1771"/>
                    <a:pt x="404" y="1771"/>
                    <a:pt x="404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1"/>
                    <a:pt x="405" y="1771"/>
                    <a:pt x="405" y="1771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5" y="1772"/>
                    <a:pt x="405" y="1772"/>
                    <a:pt x="405" y="1772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3"/>
                    <a:pt x="406" y="1773"/>
                  </a:cubicBezTo>
                  <a:cubicBezTo>
                    <a:pt x="406" y="1773"/>
                    <a:pt x="406" y="1774"/>
                    <a:pt x="406" y="1774"/>
                  </a:cubicBezTo>
                  <a:cubicBezTo>
                    <a:pt x="406" y="1774"/>
                    <a:pt x="406" y="1774"/>
                    <a:pt x="406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4"/>
                    <a:pt x="407" y="1774"/>
                    <a:pt x="407" y="1774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7" y="1775"/>
                    <a:pt x="407" y="1775"/>
                    <a:pt x="407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5"/>
                    <a:pt x="408" y="1775"/>
                    <a:pt x="408" y="1775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8" y="1776"/>
                    <a:pt x="408" y="1776"/>
                    <a:pt x="408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09" y="1777"/>
                    <a:pt x="409" y="1777"/>
                    <a:pt x="409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7"/>
                    <a:pt x="410" y="1777"/>
                  </a:cubicBezTo>
                  <a:cubicBezTo>
                    <a:pt x="410" y="1777"/>
                    <a:pt x="410" y="1778"/>
                    <a:pt x="410" y="1778"/>
                  </a:cubicBezTo>
                  <a:cubicBezTo>
                    <a:pt x="410" y="1778"/>
                    <a:pt x="410" y="1778"/>
                    <a:pt x="410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1" y="1778"/>
                    <a:pt x="411" y="1778"/>
                    <a:pt x="411" y="1778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2" y="1779"/>
                    <a:pt x="412" y="1779"/>
                    <a:pt x="412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79"/>
                    <a:pt x="413" y="1779"/>
                    <a:pt x="413" y="1779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3" y="1780"/>
                    <a:pt x="413" y="1780"/>
                    <a:pt x="413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4" y="1780"/>
                    <a:pt x="414" y="1780"/>
                    <a:pt x="414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0"/>
                    <a:pt x="415" y="1780"/>
                  </a:cubicBezTo>
                  <a:cubicBezTo>
                    <a:pt x="415" y="1780"/>
                    <a:pt x="415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6" y="1781"/>
                    <a:pt x="416" y="1781"/>
                    <a:pt x="416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1"/>
                    <a:pt x="418" y="1781"/>
                    <a:pt x="418" y="1781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8" y="1782"/>
                    <a:pt x="418" y="1782"/>
                    <a:pt x="418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19" y="1782"/>
                    <a:pt x="419" y="1782"/>
                    <a:pt x="419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0" y="1782"/>
                  </a:cubicBezTo>
                  <a:cubicBezTo>
                    <a:pt x="420" y="1782"/>
                    <a:pt x="420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1" y="1782"/>
                    <a:pt x="421" y="1782"/>
                    <a:pt x="421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2" y="1782"/>
                    <a:pt x="422" y="1782"/>
                    <a:pt x="422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3" y="1782"/>
                    <a:pt x="423" y="1782"/>
                    <a:pt x="423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4" y="1782"/>
                    <a:pt x="424" y="1782"/>
                  </a:cubicBezTo>
                  <a:cubicBezTo>
                    <a:pt x="424" y="1782"/>
                    <a:pt x="425" y="1783"/>
                    <a:pt x="425" y="1783"/>
                  </a:cubicBezTo>
                  <a:cubicBezTo>
                    <a:pt x="431" y="1783"/>
                    <a:pt x="431" y="1783"/>
                    <a:pt x="431" y="1783"/>
                  </a:cubicBezTo>
                  <a:cubicBezTo>
                    <a:pt x="437" y="1783"/>
                    <a:pt x="437" y="1783"/>
                    <a:pt x="437" y="1783"/>
                  </a:cubicBezTo>
                  <a:cubicBezTo>
                    <a:pt x="455" y="1783"/>
                    <a:pt x="471" y="1798"/>
                    <a:pt x="471" y="1817"/>
                  </a:cubicBezTo>
                  <a:cubicBezTo>
                    <a:pt x="471" y="1843"/>
                    <a:pt x="471" y="1843"/>
                    <a:pt x="471" y="1843"/>
                  </a:cubicBezTo>
                  <a:cubicBezTo>
                    <a:pt x="471" y="1883"/>
                    <a:pt x="471" y="1883"/>
                    <a:pt x="471" y="1883"/>
                  </a:cubicBezTo>
                  <a:cubicBezTo>
                    <a:pt x="471" y="1884"/>
                    <a:pt x="471" y="1884"/>
                    <a:pt x="471" y="1884"/>
                  </a:cubicBezTo>
                  <a:cubicBezTo>
                    <a:pt x="471" y="1898"/>
                    <a:pt x="482" y="1909"/>
                    <a:pt x="495" y="1909"/>
                  </a:cubicBezTo>
                  <a:cubicBezTo>
                    <a:pt x="568" y="1909"/>
                    <a:pt x="568" y="1909"/>
                    <a:pt x="568" y="1909"/>
                  </a:cubicBezTo>
                  <a:cubicBezTo>
                    <a:pt x="582" y="1909"/>
                    <a:pt x="593" y="1898"/>
                    <a:pt x="593" y="1884"/>
                  </a:cubicBezTo>
                  <a:cubicBezTo>
                    <a:pt x="593" y="1881"/>
                    <a:pt x="593" y="1881"/>
                    <a:pt x="593" y="1881"/>
                  </a:cubicBezTo>
                  <a:cubicBezTo>
                    <a:pt x="593" y="1669"/>
                    <a:pt x="593" y="1669"/>
                    <a:pt x="593" y="1669"/>
                  </a:cubicBezTo>
                  <a:cubicBezTo>
                    <a:pt x="593" y="1660"/>
                    <a:pt x="589" y="1652"/>
                    <a:pt x="572" y="1652"/>
                  </a:cubicBezTo>
                  <a:cubicBezTo>
                    <a:pt x="554" y="1652"/>
                    <a:pt x="554" y="1652"/>
                    <a:pt x="554" y="1652"/>
                  </a:cubicBezTo>
                  <a:cubicBezTo>
                    <a:pt x="540" y="1652"/>
                    <a:pt x="529" y="1641"/>
                    <a:pt x="529" y="1628"/>
                  </a:cubicBezTo>
                  <a:cubicBezTo>
                    <a:pt x="529" y="1619"/>
                    <a:pt x="529" y="1619"/>
                    <a:pt x="529" y="1619"/>
                  </a:cubicBezTo>
                  <a:cubicBezTo>
                    <a:pt x="529" y="1606"/>
                    <a:pt x="540" y="1595"/>
                    <a:pt x="554" y="1595"/>
                  </a:cubicBezTo>
                  <a:cubicBezTo>
                    <a:pt x="604" y="1595"/>
                    <a:pt x="654" y="1595"/>
                    <a:pt x="704" y="1595"/>
                  </a:cubicBezTo>
                  <a:cubicBezTo>
                    <a:pt x="718" y="1595"/>
                    <a:pt x="728" y="1584"/>
                    <a:pt x="728" y="1571"/>
                  </a:cubicBezTo>
                  <a:cubicBezTo>
                    <a:pt x="728" y="1505"/>
                    <a:pt x="728" y="1505"/>
                    <a:pt x="728" y="1505"/>
                  </a:cubicBezTo>
                  <a:cubicBezTo>
                    <a:pt x="728" y="1491"/>
                    <a:pt x="731" y="1476"/>
                    <a:pt x="757" y="1476"/>
                  </a:cubicBezTo>
                  <a:cubicBezTo>
                    <a:pt x="907" y="1476"/>
                    <a:pt x="907" y="1476"/>
                    <a:pt x="907" y="1476"/>
                  </a:cubicBezTo>
                  <a:cubicBezTo>
                    <a:pt x="921" y="1476"/>
                    <a:pt x="932" y="1465"/>
                    <a:pt x="932" y="1452"/>
                  </a:cubicBezTo>
                  <a:cubicBezTo>
                    <a:pt x="932" y="1444"/>
                    <a:pt x="932" y="1444"/>
                    <a:pt x="932" y="1444"/>
                  </a:cubicBezTo>
                  <a:cubicBezTo>
                    <a:pt x="932" y="1430"/>
                    <a:pt x="921" y="1419"/>
                    <a:pt x="907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5" y="1419"/>
                    <a:pt x="895" y="1419"/>
                    <a:pt x="895" y="1419"/>
                  </a:cubicBezTo>
                  <a:cubicBezTo>
                    <a:pt x="891" y="1419"/>
                    <a:pt x="891" y="1419"/>
                    <a:pt x="891" y="1419"/>
                  </a:cubicBezTo>
                  <a:cubicBezTo>
                    <a:pt x="878" y="1419"/>
                    <a:pt x="867" y="1408"/>
                    <a:pt x="867" y="1394"/>
                  </a:cubicBezTo>
                  <a:cubicBezTo>
                    <a:pt x="867" y="1242"/>
                    <a:pt x="867" y="1242"/>
                    <a:pt x="867" y="1242"/>
                  </a:cubicBezTo>
                  <a:cubicBezTo>
                    <a:pt x="867" y="1229"/>
                    <a:pt x="878" y="1218"/>
                    <a:pt x="891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00" y="1218"/>
                    <a:pt x="900" y="1218"/>
                    <a:pt x="900" y="1218"/>
                  </a:cubicBezTo>
                  <a:cubicBezTo>
                    <a:pt x="922" y="1218"/>
                    <a:pt x="922" y="1218"/>
                    <a:pt x="922" y="1218"/>
                  </a:cubicBezTo>
                  <a:cubicBezTo>
                    <a:pt x="935" y="1218"/>
                    <a:pt x="946" y="1207"/>
                    <a:pt x="946" y="1194"/>
                  </a:cubicBezTo>
                  <a:cubicBezTo>
                    <a:pt x="946" y="1162"/>
                    <a:pt x="946" y="1162"/>
                    <a:pt x="946" y="1162"/>
                  </a:cubicBezTo>
                  <a:cubicBezTo>
                    <a:pt x="980" y="1162"/>
                    <a:pt x="980" y="1162"/>
                    <a:pt x="980" y="1162"/>
                  </a:cubicBezTo>
                  <a:cubicBezTo>
                    <a:pt x="1000" y="1162"/>
                    <a:pt x="1015" y="1146"/>
                    <a:pt x="1015" y="1127"/>
                  </a:cubicBezTo>
                  <a:cubicBezTo>
                    <a:pt x="1015" y="71"/>
                    <a:pt x="1015" y="71"/>
                    <a:pt x="1015" y="71"/>
                  </a:cubicBezTo>
                  <a:cubicBezTo>
                    <a:pt x="959" y="71"/>
                    <a:pt x="959" y="71"/>
                    <a:pt x="959" y="71"/>
                  </a:cubicBezTo>
                  <a:cubicBezTo>
                    <a:pt x="945" y="71"/>
                    <a:pt x="933" y="59"/>
                    <a:pt x="933" y="46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3" y="23"/>
                    <a:pt x="945" y="12"/>
                    <a:pt x="959" y="12"/>
                  </a:cubicBezTo>
                  <a:cubicBezTo>
                    <a:pt x="1014" y="12"/>
                    <a:pt x="1014" y="12"/>
                    <a:pt x="1014" y="12"/>
                  </a:cubicBezTo>
                  <a:cubicBezTo>
                    <a:pt x="1014" y="0"/>
                    <a:pt x="1014" y="0"/>
                    <a:pt x="1014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05" y="5"/>
                    <a:pt x="697" y="5"/>
                    <a:pt x="693" y="5"/>
                  </a:cubicBezTo>
                  <a:close/>
                  <a:moveTo>
                    <a:pt x="401" y="1758"/>
                  </a:moveTo>
                  <a:cubicBezTo>
                    <a:pt x="401" y="1758"/>
                    <a:pt x="401" y="1758"/>
                    <a:pt x="401" y="1758"/>
                  </a:cubicBezTo>
                  <a:cubicBezTo>
                    <a:pt x="401" y="1758"/>
                    <a:pt x="401" y="1758"/>
                    <a:pt x="401" y="1758"/>
                  </a:cubicBezTo>
                  <a:close/>
                  <a:moveTo>
                    <a:pt x="206" y="1447"/>
                  </a:moveTo>
                  <a:cubicBezTo>
                    <a:pt x="206" y="1447"/>
                    <a:pt x="206" y="1447"/>
                    <a:pt x="206" y="1447"/>
                  </a:cubicBezTo>
                  <a:cubicBezTo>
                    <a:pt x="206" y="1447"/>
                    <a:pt x="206" y="1447"/>
                    <a:pt x="206" y="1447"/>
                  </a:cubicBezTo>
                  <a:close/>
                  <a:moveTo>
                    <a:pt x="270" y="1579"/>
                  </a:moveTo>
                  <a:cubicBezTo>
                    <a:pt x="270" y="1579"/>
                    <a:pt x="270" y="1579"/>
                    <a:pt x="270" y="1579"/>
                  </a:cubicBezTo>
                  <a:cubicBezTo>
                    <a:pt x="270" y="1579"/>
                    <a:pt x="270" y="1579"/>
                    <a:pt x="270" y="1579"/>
                  </a:cubicBezTo>
                  <a:close/>
                  <a:moveTo>
                    <a:pt x="331" y="1696"/>
                  </a:moveTo>
                  <a:cubicBezTo>
                    <a:pt x="331" y="1696"/>
                    <a:pt x="331" y="1696"/>
                    <a:pt x="331" y="1696"/>
                  </a:cubicBezTo>
                  <a:cubicBezTo>
                    <a:pt x="331" y="1696"/>
                    <a:pt x="331" y="1696"/>
                    <a:pt x="331" y="1696"/>
                  </a:cubicBezTo>
                  <a:close/>
                  <a:moveTo>
                    <a:pt x="732" y="37"/>
                  </a:moveTo>
                  <a:cubicBezTo>
                    <a:pt x="732" y="23"/>
                    <a:pt x="743" y="12"/>
                    <a:pt x="757" y="12"/>
                  </a:cubicBezTo>
                  <a:cubicBezTo>
                    <a:pt x="826" y="12"/>
                    <a:pt x="826" y="12"/>
                    <a:pt x="826" y="12"/>
                  </a:cubicBezTo>
                  <a:cubicBezTo>
                    <a:pt x="827" y="12"/>
                    <a:pt x="828" y="12"/>
                    <a:pt x="830" y="11"/>
                  </a:cubicBezTo>
                  <a:cubicBezTo>
                    <a:pt x="831" y="11"/>
                    <a:pt x="832" y="11"/>
                    <a:pt x="833" y="11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55" y="11"/>
                    <a:pt x="866" y="23"/>
                    <a:pt x="866" y="36"/>
                  </a:cubicBezTo>
                  <a:cubicBezTo>
                    <a:pt x="866" y="104"/>
                    <a:pt x="866" y="104"/>
                    <a:pt x="866" y="104"/>
                  </a:cubicBezTo>
                  <a:cubicBezTo>
                    <a:pt x="866" y="118"/>
                    <a:pt x="855" y="129"/>
                    <a:pt x="841" y="129"/>
                  </a:cubicBezTo>
                  <a:cubicBezTo>
                    <a:pt x="833" y="129"/>
                    <a:pt x="833" y="129"/>
                    <a:pt x="833" y="129"/>
                  </a:cubicBezTo>
                  <a:cubicBezTo>
                    <a:pt x="819" y="129"/>
                    <a:pt x="808" y="118"/>
                    <a:pt x="807" y="104"/>
                  </a:cubicBezTo>
                  <a:cubicBezTo>
                    <a:pt x="807" y="86"/>
                    <a:pt x="792" y="71"/>
                    <a:pt x="773" y="71"/>
                  </a:cubicBezTo>
                  <a:cubicBezTo>
                    <a:pt x="757" y="71"/>
                    <a:pt x="757" y="71"/>
                    <a:pt x="757" y="71"/>
                  </a:cubicBezTo>
                  <a:cubicBezTo>
                    <a:pt x="743" y="71"/>
                    <a:pt x="732" y="59"/>
                    <a:pt x="732" y="46"/>
                  </a:cubicBezTo>
                  <a:lnTo>
                    <a:pt x="732" y="3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106" y="1182"/>
              <a:ext cx="111" cy="118"/>
            </a:xfrm>
            <a:custGeom>
              <a:avLst/>
              <a:gdLst>
                <a:gd name="T0" fmla="*/ 63 w 63"/>
                <a:gd name="T1" fmla="*/ 67 h 67"/>
                <a:gd name="T2" fmla="*/ 63 w 63"/>
                <a:gd name="T3" fmla="*/ 35 h 67"/>
                <a:gd name="T4" fmla="*/ 28 w 63"/>
                <a:gd name="T5" fmla="*/ 0 h 67"/>
                <a:gd name="T6" fmla="*/ 0 w 63"/>
                <a:gd name="T7" fmla="*/ 0 h 67"/>
                <a:gd name="T8" fmla="*/ 0 w 63"/>
                <a:gd name="T9" fmla="*/ 32 h 67"/>
                <a:gd name="T10" fmla="*/ 35 w 63"/>
                <a:gd name="T11" fmla="*/ 67 h 67"/>
                <a:gd name="T12" fmla="*/ 63 w 63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7">
                  <a:moveTo>
                    <a:pt x="63" y="67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16"/>
                    <a:pt x="47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15" y="67"/>
                    <a:pt x="35" y="67"/>
                  </a:cubicBezTo>
                  <a:lnTo>
                    <a:pt x="63" y="6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85" y="1182"/>
              <a:ext cx="332" cy="421"/>
            </a:xfrm>
            <a:custGeom>
              <a:avLst/>
              <a:gdLst>
                <a:gd name="T0" fmla="*/ 35 w 188"/>
                <a:gd name="T1" fmla="*/ 238 h 238"/>
                <a:gd name="T2" fmla="*/ 153 w 188"/>
                <a:gd name="T3" fmla="*/ 238 h 238"/>
                <a:gd name="T4" fmla="*/ 188 w 188"/>
                <a:gd name="T5" fmla="*/ 203 h 238"/>
                <a:gd name="T6" fmla="*/ 188 w 188"/>
                <a:gd name="T7" fmla="*/ 101 h 238"/>
                <a:gd name="T8" fmla="*/ 188 w 188"/>
                <a:gd name="T9" fmla="*/ 67 h 238"/>
                <a:gd name="T10" fmla="*/ 160 w 188"/>
                <a:gd name="T11" fmla="*/ 67 h 238"/>
                <a:gd name="T12" fmla="*/ 158 w 188"/>
                <a:gd name="T13" fmla="*/ 67 h 238"/>
                <a:gd name="T14" fmla="*/ 157 w 188"/>
                <a:gd name="T15" fmla="*/ 67 h 238"/>
                <a:gd name="T16" fmla="*/ 125 w 188"/>
                <a:gd name="T17" fmla="*/ 32 h 238"/>
                <a:gd name="T18" fmla="*/ 125 w 188"/>
                <a:gd name="T19" fmla="*/ 0 h 238"/>
                <a:gd name="T20" fmla="*/ 100 w 188"/>
                <a:gd name="T21" fmla="*/ 0 h 238"/>
                <a:gd name="T22" fmla="*/ 66 w 188"/>
                <a:gd name="T23" fmla="*/ 33 h 238"/>
                <a:gd name="T24" fmla="*/ 33 w 188"/>
                <a:gd name="T25" fmla="*/ 67 h 238"/>
                <a:gd name="T26" fmla="*/ 0 w 188"/>
                <a:gd name="T27" fmla="*/ 101 h 238"/>
                <a:gd name="T28" fmla="*/ 0 w 188"/>
                <a:gd name="T29" fmla="*/ 203 h 238"/>
                <a:gd name="T30" fmla="*/ 35 w 188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238">
                  <a:moveTo>
                    <a:pt x="35" y="238"/>
                  </a:moveTo>
                  <a:cubicBezTo>
                    <a:pt x="153" y="238"/>
                    <a:pt x="153" y="238"/>
                    <a:pt x="153" y="238"/>
                  </a:cubicBezTo>
                  <a:cubicBezTo>
                    <a:pt x="172" y="238"/>
                    <a:pt x="188" y="222"/>
                    <a:pt x="188" y="203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9" y="67"/>
                    <a:pt x="159" y="67"/>
                    <a:pt x="158" y="67"/>
                  </a:cubicBezTo>
                  <a:cubicBezTo>
                    <a:pt x="158" y="67"/>
                    <a:pt x="157" y="67"/>
                    <a:pt x="157" y="67"/>
                  </a:cubicBezTo>
                  <a:cubicBezTo>
                    <a:pt x="139" y="66"/>
                    <a:pt x="125" y="50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66" y="15"/>
                    <a:pt x="66" y="33"/>
                  </a:cubicBezTo>
                  <a:cubicBezTo>
                    <a:pt x="65" y="51"/>
                    <a:pt x="51" y="66"/>
                    <a:pt x="33" y="67"/>
                  </a:cubicBezTo>
                  <a:cubicBezTo>
                    <a:pt x="14" y="68"/>
                    <a:pt x="0" y="83"/>
                    <a:pt x="0" y="10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2"/>
                    <a:pt x="16" y="238"/>
                    <a:pt x="35" y="23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1238" y="758"/>
              <a:ext cx="800" cy="1065"/>
            </a:xfrm>
            <a:custGeom>
              <a:avLst/>
              <a:gdLst>
                <a:gd name="T0" fmla="*/ 98 w 453"/>
                <a:gd name="T1" fmla="*/ 297 h 603"/>
                <a:gd name="T2" fmla="*/ 154 w 453"/>
                <a:gd name="T3" fmla="*/ 297 h 603"/>
                <a:gd name="T4" fmla="*/ 157 w 453"/>
                <a:gd name="T5" fmla="*/ 297 h 603"/>
                <a:gd name="T6" fmla="*/ 163 w 453"/>
                <a:gd name="T7" fmla="*/ 297 h 603"/>
                <a:gd name="T8" fmla="*/ 163 w 453"/>
                <a:gd name="T9" fmla="*/ 297 h 603"/>
                <a:gd name="T10" fmla="*/ 194 w 453"/>
                <a:gd name="T11" fmla="*/ 331 h 603"/>
                <a:gd name="T12" fmla="*/ 194 w 453"/>
                <a:gd name="T13" fmla="*/ 332 h 603"/>
                <a:gd name="T14" fmla="*/ 162 w 453"/>
                <a:gd name="T15" fmla="*/ 365 h 603"/>
                <a:gd name="T16" fmla="*/ 129 w 453"/>
                <a:gd name="T17" fmla="*/ 397 h 603"/>
                <a:gd name="T18" fmla="*/ 95 w 453"/>
                <a:gd name="T19" fmla="*/ 427 h 603"/>
                <a:gd name="T20" fmla="*/ 86 w 453"/>
                <a:gd name="T21" fmla="*/ 427 h 603"/>
                <a:gd name="T22" fmla="*/ 61 w 453"/>
                <a:gd name="T23" fmla="*/ 452 h 603"/>
                <a:gd name="T24" fmla="*/ 61 w 453"/>
                <a:gd name="T25" fmla="*/ 455 h 603"/>
                <a:gd name="T26" fmla="*/ 86 w 453"/>
                <a:gd name="T27" fmla="*/ 480 h 603"/>
                <a:gd name="T28" fmla="*/ 94 w 453"/>
                <a:gd name="T29" fmla="*/ 480 h 603"/>
                <a:gd name="T30" fmla="*/ 128 w 453"/>
                <a:gd name="T31" fmla="*/ 514 h 603"/>
                <a:gd name="T32" fmla="*/ 128 w 453"/>
                <a:gd name="T33" fmla="*/ 516 h 603"/>
                <a:gd name="T34" fmla="*/ 94 w 453"/>
                <a:gd name="T35" fmla="*/ 550 h 603"/>
                <a:gd name="T36" fmla="*/ 25 w 453"/>
                <a:gd name="T37" fmla="*/ 550 h 603"/>
                <a:gd name="T38" fmla="*/ 0 w 453"/>
                <a:gd name="T39" fmla="*/ 575 h 603"/>
                <a:gd name="T40" fmla="*/ 0 w 453"/>
                <a:gd name="T41" fmla="*/ 578 h 603"/>
                <a:gd name="T42" fmla="*/ 25 w 453"/>
                <a:gd name="T43" fmla="*/ 603 h 603"/>
                <a:gd name="T44" fmla="*/ 163 w 453"/>
                <a:gd name="T45" fmla="*/ 603 h 603"/>
                <a:gd name="T46" fmla="*/ 167 w 453"/>
                <a:gd name="T47" fmla="*/ 603 h 603"/>
                <a:gd name="T48" fmla="*/ 218 w 453"/>
                <a:gd name="T49" fmla="*/ 603 h 603"/>
                <a:gd name="T50" fmla="*/ 253 w 453"/>
                <a:gd name="T51" fmla="*/ 572 h 603"/>
                <a:gd name="T52" fmla="*/ 287 w 453"/>
                <a:gd name="T53" fmla="*/ 543 h 603"/>
                <a:gd name="T54" fmla="*/ 352 w 453"/>
                <a:gd name="T55" fmla="*/ 543 h 603"/>
                <a:gd name="T56" fmla="*/ 386 w 453"/>
                <a:gd name="T57" fmla="*/ 513 h 603"/>
                <a:gd name="T58" fmla="*/ 419 w 453"/>
                <a:gd name="T59" fmla="*/ 484 h 603"/>
                <a:gd name="T60" fmla="*/ 453 w 453"/>
                <a:gd name="T61" fmla="*/ 449 h 603"/>
                <a:gd name="T62" fmla="*/ 453 w 453"/>
                <a:gd name="T63" fmla="*/ 402 h 603"/>
                <a:gd name="T64" fmla="*/ 419 w 453"/>
                <a:gd name="T65" fmla="*/ 367 h 603"/>
                <a:gd name="T66" fmla="*/ 387 w 453"/>
                <a:gd name="T67" fmla="*/ 336 h 603"/>
                <a:gd name="T68" fmla="*/ 353 w 453"/>
                <a:gd name="T69" fmla="*/ 305 h 603"/>
                <a:gd name="T70" fmla="*/ 320 w 453"/>
                <a:gd name="T71" fmla="*/ 271 h 603"/>
                <a:gd name="T72" fmla="*/ 320 w 453"/>
                <a:gd name="T73" fmla="*/ 217 h 603"/>
                <a:gd name="T74" fmla="*/ 287 w 453"/>
                <a:gd name="T75" fmla="*/ 182 h 603"/>
                <a:gd name="T76" fmla="*/ 256 w 453"/>
                <a:gd name="T77" fmla="*/ 148 h 603"/>
                <a:gd name="T78" fmla="*/ 256 w 453"/>
                <a:gd name="T79" fmla="*/ 94 h 603"/>
                <a:gd name="T80" fmla="*/ 221 w 453"/>
                <a:gd name="T81" fmla="*/ 59 h 603"/>
                <a:gd name="T82" fmla="*/ 188 w 453"/>
                <a:gd name="T83" fmla="*/ 30 h 603"/>
                <a:gd name="T84" fmla="*/ 154 w 453"/>
                <a:gd name="T85" fmla="*/ 0 h 603"/>
                <a:gd name="T86" fmla="*/ 98 w 453"/>
                <a:gd name="T87" fmla="*/ 0 h 603"/>
                <a:gd name="T88" fmla="*/ 63 w 453"/>
                <a:gd name="T89" fmla="*/ 35 h 603"/>
                <a:gd name="T90" fmla="*/ 63 w 453"/>
                <a:gd name="T91" fmla="*/ 262 h 603"/>
                <a:gd name="T92" fmla="*/ 98 w 453"/>
                <a:gd name="T93" fmla="*/ 297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603">
                  <a:moveTo>
                    <a:pt x="98" y="297"/>
                  </a:moveTo>
                  <a:cubicBezTo>
                    <a:pt x="154" y="297"/>
                    <a:pt x="154" y="297"/>
                    <a:pt x="154" y="297"/>
                  </a:cubicBezTo>
                  <a:cubicBezTo>
                    <a:pt x="155" y="297"/>
                    <a:pt x="156" y="297"/>
                    <a:pt x="157" y="297"/>
                  </a:cubicBezTo>
                  <a:cubicBezTo>
                    <a:pt x="159" y="297"/>
                    <a:pt x="160" y="297"/>
                    <a:pt x="163" y="297"/>
                  </a:cubicBezTo>
                  <a:cubicBezTo>
                    <a:pt x="163" y="297"/>
                    <a:pt x="163" y="297"/>
                    <a:pt x="163" y="297"/>
                  </a:cubicBezTo>
                  <a:cubicBezTo>
                    <a:pt x="181" y="298"/>
                    <a:pt x="194" y="313"/>
                    <a:pt x="194" y="331"/>
                  </a:cubicBezTo>
                  <a:cubicBezTo>
                    <a:pt x="194" y="332"/>
                    <a:pt x="194" y="332"/>
                    <a:pt x="194" y="332"/>
                  </a:cubicBezTo>
                  <a:cubicBezTo>
                    <a:pt x="194" y="350"/>
                    <a:pt x="180" y="365"/>
                    <a:pt x="162" y="365"/>
                  </a:cubicBezTo>
                  <a:cubicBezTo>
                    <a:pt x="144" y="366"/>
                    <a:pt x="130" y="380"/>
                    <a:pt x="129" y="397"/>
                  </a:cubicBezTo>
                  <a:cubicBezTo>
                    <a:pt x="127" y="414"/>
                    <a:pt x="112" y="427"/>
                    <a:pt x="95" y="427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72" y="427"/>
                    <a:pt x="61" y="439"/>
                    <a:pt x="61" y="452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61" y="469"/>
                    <a:pt x="72" y="480"/>
                    <a:pt x="86" y="480"/>
                  </a:cubicBezTo>
                  <a:cubicBezTo>
                    <a:pt x="94" y="480"/>
                    <a:pt x="94" y="480"/>
                    <a:pt x="94" y="480"/>
                  </a:cubicBezTo>
                  <a:cubicBezTo>
                    <a:pt x="113" y="480"/>
                    <a:pt x="128" y="496"/>
                    <a:pt x="128" y="514"/>
                  </a:cubicBezTo>
                  <a:cubicBezTo>
                    <a:pt x="128" y="516"/>
                    <a:pt x="128" y="516"/>
                    <a:pt x="128" y="516"/>
                  </a:cubicBezTo>
                  <a:cubicBezTo>
                    <a:pt x="128" y="535"/>
                    <a:pt x="113" y="550"/>
                    <a:pt x="94" y="550"/>
                  </a:cubicBezTo>
                  <a:cubicBezTo>
                    <a:pt x="25" y="550"/>
                    <a:pt x="25" y="550"/>
                    <a:pt x="25" y="550"/>
                  </a:cubicBezTo>
                  <a:cubicBezTo>
                    <a:pt x="11" y="550"/>
                    <a:pt x="0" y="562"/>
                    <a:pt x="0" y="57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2"/>
                    <a:pt x="11" y="603"/>
                    <a:pt x="25" y="603"/>
                  </a:cubicBezTo>
                  <a:cubicBezTo>
                    <a:pt x="163" y="603"/>
                    <a:pt x="163" y="603"/>
                    <a:pt x="163" y="603"/>
                  </a:cubicBezTo>
                  <a:cubicBezTo>
                    <a:pt x="167" y="603"/>
                    <a:pt x="167" y="603"/>
                    <a:pt x="167" y="603"/>
                  </a:cubicBezTo>
                  <a:cubicBezTo>
                    <a:pt x="218" y="603"/>
                    <a:pt x="218" y="603"/>
                    <a:pt x="218" y="603"/>
                  </a:cubicBezTo>
                  <a:cubicBezTo>
                    <a:pt x="236" y="603"/>
                    <a:pt x="251" y="590"/>
                    <a:pt x="253" y="572"/>
                  </a:cubicBezTo>
                  <a:cubicBezTo>
                    <a:pt x="255" y="555"/>
                    <a:pt x="270" y="543"/>
                    <a:pt x="287" y="543"/>
                  </a:cubicBezTo>
                  <a:cubicBezTo>
                    <a:pt x="352" y="543"/>
                    <a:pt x="352" y="543"/>
                    <a:pt x="352" y="543"/>
                  </a:cubicBezTo>
                  <a:cubicBezTo>
                    <a:pt x="369" y="543"/>
                    <a:pt x="384" y="530"/>
                    <a:pt x="386" y="513"/>
                  </a:cubicBezTo>
                  <a:cubicBezTo>
                    <a:pt x="389" y="497"/>
                    <a:pt x="402" y="485"/>
                    <a:pt x="419" y="484"/>
                  </a:cubicBezTo>
                  <a:cubicBezTo>
                    <a:pt x="438" y="484"/>
                    <a:pt x="453" y="468"/>
                    <a:pt x="453" y="449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383"/>
                    <a:pt x="438" y="367"/>
                    <a:pt x="419" y="367"/>
                  </a:cubicBezTo>
                  <a:cubicBezTo>
                    <a:pt x="402" y="366"/>
                    <a:pt x="388" y="353"/>
                    <a:pt x="387" y="336"/>
                  </a:cubicBezTo>
                  <a:cubicBezTo>
                    <a:pt x="385" y="319"/>
                    <a:pt x="370" y="305"/>
                    <a:pt x="353" y="305"/>
                  </a:cubicBezTo>
                  <a:cubicBezTo>
                    <a:pt x="334" y="304"/>
                    <a:pt x="320" y="289"/>
                    <a:pt x="320" y="271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0" y="198"/>
                    <a:pt x="305" y="183"/>
                    <a:pt x="287" y="182"/>
                  </a:cubicBezTo>
                  <a:cubicBezTo>
                    <a:pt x="269" y="180"/>
                    <a:pt x="256" y="166"/>
                    <a:pt x="256" y="148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75"/>
                    <a:pt x="240" y="60"/>
                    <a:pt x="221" y="59"/>
                  </a:cubicBezTo>
                  <a:cubicBezTo>
                    <a:pt x="204" y="59"/>
                    <a:pt x="191" y="47"/>
                    <a:pt x="188" y="30"/>
                  </a:cubicBezTo>
                  <a:cubicBezTo>
                    <a:pt x="186" y="13"/>
                    <a:pt x="171" y="0"/>
                    <a:pt x="15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9" y="0"/>
                    <a:pt x="63" y="16"/>
                    <a:pt x="63" y="35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63" y="281"/>
                    <a:pt x="79" y="297"/>
                    <a:pt x="98" y="29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2525" y="304"/>
              <a:ext cx="586" cy="555"/>
            </a:xfrm>
            <a:custGeom>
              <a:avLst/>
              <a:gdLst>
                <a:gd name="T0" fmla="*/ 35 w 332"/>
                <a:gd name="T1" fmla="*/ 314 h 314"/>
                <a:gd name="T2" fmla="*/ 153 w 332"/>
                <a:gd name="T3" fmla="*/ 314 h 314"/>
                <a:gd name="T4" fmla="*/ 188 w 332"/>
                <a:gd name="T5" fmla="*/ 281 h 314"/>
                <a:gd name="T6" fmla="*/ 222 w 332"/>
                <a:gd name="T7" fmla="*/ 248 h 314"/>
                <a:gd name="T8" fmla="*/ 256 w 332"/>
                <a:gd name="T9" fmla="*/ 217 h 314"/>
                <a:gd name="T10" fmla="*/ 290 w 332"/>
                <a:gd name="T11" fmla="*/ 186 h 314"/>
                <a:gd name="T12" fmla="*/ 298 w 332"/>
                <a:gd name="T13" fmla="*/ 186 h 314"/>
                <a:gd name="T14" fmla="*/ 332 w 332"/>
                <a:gd name="T15" fmla="*/ 220 h 314"/>
                <a:gd name="T16" fmla="*/ 332 w 332"/>
                <a:gd name="T17" fmla="*/ 0 h 314"/>
                <a:gd name="T18" fmla="*/ 131 w 332"/>
                <a:gd name="T19" fmla="*/ 0 h 314"/>
                <a:gd name="T20" fmla="*/ 113 w 332"/>
                <a:gd name="T21" fmla="*/ 6 h 314"/>
                <a:gd name="T22" fmla="*/ 99 w 332"/>
                <a:gd name="T23" fmla="*/ 11 h 314"/>
                <a:gd name="T24" fmla="*/ 69 w 332"/>
                <a:gd name="T25" fmla="*/ 45 h 314"/>
                <a:gd name="T26" fmla="*/ 69 w 332"/>
                <a:gd name="T27" fmla="*/ 158 h 314"/>
                <a:gd name="T28" fmla="*/ 35 w 332"/>
                <a:gd name="T29" fmla="*/ 192 h 314"/>
                <a:gd name="T30" fmla="*/ 0 w 332"/>
                <a:gd name="T31" fmla="*/ 227 h 314"/>
                <a:gd name="T32" fmla="*/ 0 w 332"/>
                <a:gd name="T33" fmla="*/ 279 h 314"/>
                <a:gd name="T34" fmla="*/ 35 w 332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14">
                  <a:moveTo>
                    <a:pt x="35" y="314"/>
                  </a:moveTo>
                  <a:cubicBezTo>
                    <a:pt x="153" y="314"/>
                    <a:pt x="153" y="314"/>
                    <a:pt x="153" y="314"/>
                  </a:cubicBezTo>
                  <a:cubicBezTo>
                    <a:pt x="172" y="314"/>
                    <a:pt x="188" y="299"/>
                    <a:pt x="188" y="281"/>
                  </a:cubicBezTo>
                  <a:cubicBezTo>
                    <a:pt x="189" y="263"/>
                    <a:pt x="204" y="248"/>
                    <a:pt x="222" y="248"/>
                  </a:cubicBezTo>
                  <a:cubicBezTo>
                    <a:pt x="240" y="248"/>
                    <a:pt x="255" y="234"/>
                    <a:pt x="256" y="217"/>
                  </a:cubicBezTo>
                  <a:cubicBezTo>
                    <a:pt x="258" y="199"/>
                    <a:pt x="273" y="186"/>
                    <a:pt x="290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317" y="186"/>
                    <a:pt x="332" y="202"/>
                    <a:pt x="332" y="22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5" y="0"/>
                    <a:pt x="118" y="2"/>
                    <a:pt x="113" y="6"/>
                  </a:cubicBezTo>
                  <a:cubicBezTo>
                    <a:pt x="108" y="8"/>
                    <a:pt x="104" y="10"/>
                    <a:pt x="99" y="11"/>
                  </a:cubicBezTo>
                  <a:cubicBezTo>
                    <a:pt x="82" y="13"/>
                    <a:pt x="69" y="28"/>
                    <a:pt x="69" y="45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77"/>
                    <a:pt x="54" y="192"/>
                    <a:pt x="35" y="192"/>
                  </a:cubicBezTo>
                  <a:cubicBezTo>
                    <a:pt x="16" y="192"/>
                    <a:pt x="0" y="208"/>
                    <a:pt x="0" y="227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98"/>
                    <a:pt x="16" y="314"/>
                    <a:pt x="35" y="31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3108" y="1081"/>
              <a:ext cx="98" cy="96"/>
            </a:xfrm>
            <a:custGeom>
              <a:avLst/>
              <a:gdLst>
                <a:gd name="T0" fmla="*/ 24 w 56"/>
                <a:gd name="T1" fmla="*/ 54 h 54"/>
                <a:gd name="T2" fmla="*/ 32 w 56"/>
                <a:gd name="T3" fmla="*/ 54 h 54"/>
                <a:gd name="T4" fmla="*/ 56 w 56"/>
                <a:gd name="T5" fmla="*/ 29 h 54"/>
                <a:gd name="T6" fmla="*/ 56 w 56"/>
                <a:gd name="T7" fmla="*/ 24 h 54"/>
                <a:gd name="T8" fmla="*/ 32 w 56"/>
                <a:gd name="T9" fmla="*/ 0 h 54"/>
                <a:gd name="T10" fmla="*/ 24 w 56"/>
                <a:gd name="T11" fmla="*/ 0 h 54"/>
                <a:gd name="T12" fmla="*/ 0 w 56"/>
                <a:gd name="T13" fmla="*/ 24 h 54"/>
                <a:gd name="T14" fmla="*/ 0 w 56"/>
                <a:gd name="T15" fmla="*/ 29 h 54"/>
                <a:gd name="T16" fmla="*/ 24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4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46" y="54"/>
                    <a:pt x="56" y="43"/>
                    <a:pt x="56" y="2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0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11" y="54"/>
                    <a:pt x="24" y="5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3111" y="304"/>
              <a:ext cx="681" cy="873"/>
            </a:xfrm>
            <a:custGeom>
              <a:avLst/>
              <a:gdLst>
                <a:gd name="T0" fmla="*/ 355 w 386"/>
                <a:gd name="T1" fmla="*/ 8 h 494"/>
                <a:gd name="T2" fmla="*/ 363 w 386"/>
                <a:gd name="T3" fmla="*/ 8 h 494"/>
                <a:gd name="T4" fmla="*/ 385 w 386"/>
                <a:gd name="T5" fmla="*/ 0 h 494"/>
                <a:gd name="T6" fmla="*/ 0 w 386"/>
                <a:gd name="T7" fmla="*/ 0 h 494"/>
                <a:gd name="T8" fmla="*/ 0 w 386"/>
                <a:gd name="T9" fmla="*/ 108 h 494"/>
                <a:gd name="T10" fmla="*/ 0 w 386"/>
                <a:gd name="T11" fmla="*/ 143 h 494"/>
                <a:gd name="T12" fmla="*/ 0 w 386"/>
                <a:gd name="T13" fmla="*/ 276 h 494"/>
                <a:gd name="T14" fmla="*/ 33 w 386"/>
                <a:gd name="T15" fmla="*/ 311 h 494"/>
                <a:gd name="T16" fmla="*/ 65 w 386"/>
                <a:gd name="T17" fmla="*/ 345 h 494"/>
                <a:gd name="T18" fmla="*/ 65 w 386"/>
                <a:gd name="T19" fmla="*/ 396 h 494"/>
                <a:gd name="T20" fmla="*/ 98 w 386"/>
                <a:gd name="T21" fmla="*/ 431 h 494"/>
                <a:gd name="T22" fmla="*/ 131 w 386"/>
                <a:gd name="T23" fmla="*/ 465 h 494"/>
                <a:gd name="T24" fmla="*/ 131 w 386"/>
                <a:gd name="T25" fmla="*/ 469 h 494"/>
                <a:gd name="T26" fmla="*/ 155 w 386"/>
                <a:gd name="T27" fmla="*/ 494 h 494"/>
                <a:gd name="T28" fmla="*/ 163 w 386"/>
                <a:gd name="T29" fmla="*/ 494 h 494"/>
                <a:gd name="T30" fmla="*/ 188 w 386"/>
                <a:gd name="T31" fmla="*/ 469 h 494"/>
                <a:gd name="T32" fmla="*/ 188 w 386"/>
                <a:gd name="T33" fmla="*/ 465 h 494"/>
                <a:gd name="T34" fmla="*/ 222 w 386"/>
                <a:gd name="T35" fmla="*/ 431 h 494"/>
                <a:gd name="T36" fmla="*/ 286 w 386"/>
                <a:gd name="T37" fmla="*/ 431 h 494"/>
                <a:gd name="T38" fmla="*/ 321 w 386"/>
                <a:gd name="T39" fmla="*/ 396 h 494"/>
                <a:gd name="T40" fmla="*/ 321 w 386"/>
                <a:gd name="T41" fmla="*/ 290 h 494"/>
                <a:gd name="T42" fmla="*/ 286 w 386"/>
                <a:gd name="T43" fmla="*/ 255 h 494"/>
                <a:gd name="T44" fmla="*/ 253 w 386"/>
                <a:gd name="T45" fmla="*/ 222 h 494"/>
                <a:gd name="T46" fmla="*/ 287 w 386"/>
                <a:gd name="T47" fmla="*/ 188 h 494"/>
                <a:gd name="T48" fmla="*/ 361 w 386"/>
                <a:gd name="T49" fmla="*/ 188 h 494"/>
                <a:gd name="T50" fmla="*/ 386 w 386"/>
                <a:gd name="T51" fmla="*/ 164 h 494"/>
                <a:gd name="T52" fmla="*/ 386 w 386"/>
                <a:gd name="T53" fmla="*/ 155 h 494"/>
                <a:gd name="T54" fmla="*/ 361 w 386"/>
                <a:gd name="T55" fmla="*/ 131 h 494"/>
                <a:gd name="T56" fmla="*/ 355 w 386"/>
                <a:gd name="T57" fmla="*/ 131 h 494"/>
                <a:gd name="T58" fmla="*/ 321 w 386"/>
                <a:gd name="T59" fmla="*/ 97 h 494"/>
                <a:gd name="T60" fmla="*/ 321 w 386"/>
                <a:gd name="T61" fmla="*/ 42 h 494"/>
                <a:gd name="T62" fmla="*/ 355 w 386"/>
                <a:gd name="T63" fmla="*/ 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494">
                  <a:moveTo>
                    <a:pt x="355" y="8"/>
                  </a:moveTo>
                  <a:cubicBezTo>
                    <a:pt x="363" y="8"/>
                    <a:pt x="363" y="8"/>
                    <a:pt x="363" y="8"/>
                  </a:cubicBezTo>
                  <a:cubicBezTo>
                    <a:pt x="371" y="8"/>
                    <a:pt x="379" y="5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14" y="310"/>
                    <a:pt x="33" y="311"/>
                  </a:cubicBezTo>
                  <a:cubicBezTo>
                    <a:pt x="51" y="312"/>
                    <a:pt x="65" y="327"/>
                    <a:pt x="65" y="345"/>
                  </a:cubicBezTo>
                  <a:cubicBezTo>
                    <a:pt x="65" y="396"/>
                    <a:pt x="65" y="396"/>
                    <a:pt x="65" y="396"/>
                  </a:cubicBezTo>
                  <a:cubicBezTo>
                    <a:pt x="65" y="415"/>
                    <a:pt x="80" y="430"/>
                    <a:pt x="98" y="431"/>
                  </a:cubicBezTo>
                  <a:cubicBezTo>
                    <a:pt x="117" y="432"/>
                    <a:pt x="131" y="447"/>
                    <a:pt x="131" y="465"/>
                  </a:cubicBezTo>
                  <a:cubicBezTo>
                    <a:pt x="131" y="469"/>
                    <a:pt x="131" y="469"/>
                    <a:pt x="131" y="469"/>
                  </a:cubicBezTo>
                  <a:cubicBezTo>
                    <a:pt x="131" y="483"/>
                    <a:pt x="142" y="494"/>
                    <a:pt x="155" y="494"/>
                  </a:cubicBezTo>
                  <a:cubicBezTo>
                    <a:pt x="163" y="494"/>
                    <a:pt x="163" y="494"/>
                    <a:pt x="163" y="494"/>
                  </a:cubicBezTo>
                  <a:cubicBezTo>
                    <a:pt x="177" y="494"/>
                    <a:pt x="188" y="483"/>
                    <a:pt x="188" y="469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46"/>
                    <a:pt x="203" y="431"/>
                    <a:pt x="222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305" y="431"/>
                    <a:pt x="321" y="415"/>
                    <a:pt x="321" y="396"/>
                  </a:cubicBezTo>
                  <a:cubicBezTo>
                    <a:pt x="321" y="290"/>
                    <a:pt x="321" y="290"/>
                    <a:pt x="321" y="290"/>
                  </a:cubicBezTo>
                  <a:cubicBezTo>
                    <a:pt x="321" y="271"/>
                    <a:pt x="305" y="252"/>
                    <a:pt x="286" y="255"/>
                  </a:cubicBezTo>
                  <a:cubicBezTo>
                    <a:pt x="266" y="258"/>
                    <a:pt x="252" y="251"/>
                    <a:pt x="253" y="222"/>
                  </a:cubicBezTo>
                  <a:cubicBezTo>
                    <a:pt x="253" y="203"/>
                    <a:pt x="268" y="188"/>
                    <a:pt x="287" y="188"/>
                  </a:cubicBezTo>
                  <a:cubicBezTo>
                    <a:pt x="361" y="188"/>
                    <a:pt x="361" y="188"/>
                    <a:pt x="361" y="188"/>
                  </a:cubicBezTo>
                  <a:cubicBezTo>
                    <a:pt x="375" y="188"/>
                    <a:pt x="386" y="177"/>
                    <a:pt x="386" y="164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86" y="142"/>
                    <a:pt x="375" y="131"/>
                    <a:pt x="361" y="131"/>
                  </a:cubicBezTo>
                  <a:cubicBezTo>
                    <a:pt x="355" y="131"/>
                    <a:pt x="355" y="131"/>
                    <a:pt x="355" y="131"/>
                  </a:cubicBezTo>
                  <a:cubicBezTo>
                    <a:pt x="336" y="131"/>
                    <a:pt x="321" y="116"/>
                    <a:pt x="321" y="97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1" y="23"/>
                    <a:pt x="336" y="8"/>
                    <a:pt x="355" y="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auto">
            <a:xfrm>
              <a:off x="4165" y="304"/>
              <a:ext cx="782" cy="219"/>
            </a:xfrm>
            <a:custGeom>
              <a:avLst/>
              <a:gdLst>
                <a:gd name="T0" fmla="*/ 35 w 443"/>
                <a:gd name="T1" fmla="*/ 124 h 124"/>
                <a:gd name="T2" fmla="*/ 287 w 443"/>
                <a:gd name="T3" fmla="*/ 124 h 124"/>
                <a:gd name="T4" fmla="*/ 320 w 443"/>
                <a:gd name="T5" fmla="*/ 124 h 124"/>
                <a:gd name="T6" fmla="*/ 320 w 443"/>
                <a:gd name="T7" fmla="*/ 94 h 124"/>
                <a:gd name="T8" fmla="*/ 353 w 443"/>
                <a:gd name="T9" fmla="*/ 64 h 124"/>
                <a:gd name="T10" fmla="*/ 385 w 443"/>
                <a:gd name="T11" fmla="*/ 35 h 124"/>
                <a:gd name="T12" fmla="*/ 420 w 443"/>
                <a:gd name="T13" fmla="*/ 5 h 124"/>
                <a:gd name="T14" fmla="*/ 427 w 443"/>
                <a:gd name="T15" fmla="*/ 5 h 124"/>
                <a:gd name="T16" fmla="*/ 443 w 443"/>
                <a:gd name="T17" fmla="*/ 0 h 124"/>
                <a:gd name="T18" fmla="*/ 0 w 443"/>
                <a:gd name="T19" fmla="*/ 0 h 124"/>
                <a:gd name="T20" fmla="*/ 0 w 443"/>
                <a:gd name="T21" fmla="*/ 89 h 124"/>
                <a:gd name="T22" fmla="*/ 35 w 443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124">
                  <a:moveTo>
                    <a:pt x="35" y="124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78"/>
                    <a:pt x="336" y="65"/>
                    <a:pt x="353" y="64"/>
                  </a:cubicBezTo>
                  <a:cubicBezTo>
                    <a:pt x="370" y="63"/>
                    <a:pt x="383" y="51"/>
                    <a:pt x="385" y="35"/>
                  </a:cubicBezTo>
                  <a:cubicBezTo>
                    <a:pt x="388" y="18"/>
                    <a:pt x="402" y="5"/>
                    <a:pt x="420" y="5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3" y="5"/>
                    <a:pt x="438" y="3"/>
                    <a:pt x="4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5" y="124"/>
                    <a:pt x="35" y="1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13"/>
            <p:cNvSpPr>
              <a:spLocks/>
            </p:cNvSpPr>
            <p:nvPr userDrawn="1"/>
          </p:nvSpPr>
          <p:spPr bwMode="auto">
            <a:xfrm>
              <a:off x="4396" y="645"/>
              <a:ext cx="334" cy="216"/>
            </a:xfrm>
            <a:custGeom>
              <a:avLst/>
              <a:gdLst>
                <a:gd name="T0" fmla="*/ 189 w 189"/>
                <a:gd name="T1" fmla="*/ 0 h 122"/>
                <a:gd name="T2" fmla="*/ 29 w 189"/>
                <a:gd name="T3" fmla="*/ 0 h 122"/>
                <a:gd name="T4" fmla="*/ 0 w 189"/>
                <a:gd name="T5" fmla="*/ 29 h 122"/>
                <a:gd name="T6" fmla="*/ 0 w 189"/>
                <a:gd name="T7" fmla="*/ 92 h 122"/>
                <a:gd name="T8" fmla="*/ 29 w 189"/>
                <a:gd name="T9" fmla="*/ 122 h 122"/>
                <a:gd name="T10" fmla="*/ 189 w 189"/>
                <a:gd name="T11" fmla="*/ 122 h 122"/>
                <a:gd name="T12" fmla="*/ 189 w 18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22">
                  <a:moveTo>
                    <a:pt x="18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13" y="122"/>
                    <a:pt x="29" y="122"/>
                  </a:cubicBezTo>
                  <a:cubicBezTo>
                    <a:pt x="189" y="122"/>
                    <a:pt x="189" y="122"/>
                    <a:pt x="189" y="122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14"/>
            <p:cNvSpPr>
              <a:spLocks/>
            </p:cNvSpPr>
            <p:nvPr userDrawn="1"/>
          </p:nvSpPr>
          <p:spPr bwMode="auto">
            <a:xfrm>
              <a:off x="4165" y="861"/>
              <a:ext cx="565" cy="213"/>
            </a:xfrm>
            <a:custGeom>
              <a:avLst/>
              <a:gdLst>
                <a:gd name="T0" fmla="*/ 320 w 320"/>
                <a:gd name="T1" fmla="*/ 121 h 121"/>
                <a:gd name="T2" fmla="*/ 29 w 320"/>
                <a:gd name="T3" fmla="*/ 121 h 121"/>
                <a:gd name="T4" fmla="*/ 0 w 320"/>
                <a:gd name="T5" fmla="*/ 92 h 121"/>
                <a:gd name="T6" fmla="*/ 0 w 320"/>
                <a:gd name="T7" fmla="*/ 29 h 121"/>
                <a:gd name="T8" fmla="*/ 29 w 320"/>
                <a:gd name="T9" fmla="*/ 0 h 121"/>
                <a:gd name="T10" fmla="*/ 87 w 320"/>
                <a:gd name="T11" fmla="*/ 0 h 121"/>
                <a:gd name="T12" fmla="*/ 126 w 320"/>
                <a:gd name="T13" fmla="*/ 25 h 121"/>
                <a:gd name="T14" fmla="*/ 126 w 320"/>
                <a:gd name="T15" fmla="*/ 32 h 121"/>
                <a:gd name="T16" fmla="*/ 154 w 320"/>
                <a:gd name="T17" fmla="*/ 61 h 121"/>
                <a:gd name="T18" fmla="*/ 164 w 320"/>
                <a:gd name="T19" fmla="*/ 61 h 121"/>
                <a:gd name="T20" fmla="*/ 193 w 320"/>
                <a:gd name="T21" fmla="*/ 32 h 121"/>
                <a:gd name="T22" fmla="*/ 193 w 320"/>
                <a:gd name="T23" fmla="*/ 25 h 121"/>
                <a:gd name="T24" fmla="*/ 177 w 320"/>
                <a:gd name="T25" fmla="*/ 0 h 121"/>
                <a:gd name="T26" fmla="*/ 320 w 320"/>
                <a:gd name="T27" fmla="*/ 0 h 121"/>
                <a:gd name="T28" fmla="*/ 320 w 320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121">
                  <a:moveTo>
                    <a:pt x="320" y="121"/>
                  </a:moveTo>
                  <a:cubicBezTo>
                    <a:pt x="29" y="121"/>
                    <a:pt x="29" y="121"/>
                    <a:pt x="29" y="121"/>
                  </a:cubicBezTo>
                  <a:cubicBezTo>
                    <a:pt x="13" y="121"/>
                    <a:pt x="0" y="108"/>
                    <a:pt x="0" y="9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12" y="0"/>
                    <a:pt x="126" y="14"/>
                    <a:pt x="126" y="2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48"/>
                    <a:pt x="139" y="61"/>
                    <a:pt x="15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80" y="61"/>
                    <a:pt x="193" y="48"/>
                    <a:pt x="193" y="32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4"/>
                    <a:pt x="186" y="4"/>
                    <a:pt x="177" y="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320" y="12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15"/>
            <p:cNvSpPr>
              <a:spLocks/>
            </p:cNvSpPr>
            <p:nvPr userDrawn="1"/>
          </p:nvSpPr>
          <p:spPr bwMode="auto">
            <a:xfrm>
              <a:off x="4214" y="1074"/>
              <a:ext cx="516" cy="209"/>
            </a:xfrm>
            <a:custGeom>
              <a:avLst/>
              <a:gdLst>
                <a:gd name="T0" fmla="*/ 292 w 292"/>
                <a:gd name="T1" fmla="*/ 27 h 118"/>
                <a:gd name="T2" fmla="*/ 292 w 292"/>
                <a:gd name="T3" fmla="*/ 32 h 118"/>
                <a:gd name="T4" fmla="*/ 292 w 292"/>
                <a:gd name="T5" fmla="*/ 35 h 118"/>
                <a:gd name="T6" fmla="*/ 267 w 292"/>
                <a:gd name="T7" fmla="*/ 61 h 118"/>
                <a:gd name="T8" fmla="*/ 229 w 292"/>
                <a:gd name="T9" fmla="*/ 61 h 118"/>
                <a:gd name="T10" fmla="*/ 229 w 292"/>
                <a:gd name="T11" fmla="*/ 93 h 118"/>
                <a:gd name="T12" fmla="*/ 203 w 292"/>
                <a:gd name="T13" fmla="*/ 118 h 118"/>
                <a:gd name="T14" fmla="*/ 103 w 292"/>
                <a:gd name="T15" fmla="*/ 118 h 118"/>
                <a:gd name="T16" fmla="*/ 103 w 292"/>
                <a:gd name="T17" fmla="*/ 86 h 118"/>
                <a:gd name="T18" fmla="*/ 78 w 292"/>
                <a:gd name="T19" fmla="*/ 61 h 118"/>
                <a:gd name="T20" fmla="*/ 11 w 292"/>
                <a:gd name="T21" fmla="*/ 61 h 118"/>
                <a:gd name="T22" fmla="*/ 36 w 292"/>
                <a:gd name="T23" fmla="*/ 35 h 118"/>
                <a:gd name="T24" fmla="*/ 36 w 292"/>
                <a:gd name="T25" fmla="*/ 27 h 118"/>
                <a:gd name="T26" fmla="*/ 11 w 292"/>
                <a:gd name="T27" fmla="*/ 1 h 118"/>
                <a:gd name="T28" fmla="*/ 48 w 292"/>
                <a:gd name="T29" fmla="*/ 1 h 118"/>
                <a:gd name="T30" fmla="*/ 48 w 292"/>
                <a:gd name="T31" fmla="*/ 0 h 118"/>
                <a:gd name="T32" fmla="*/ 203 w 292"/>
                <a:gd name="T33" fmla="*/ 0 h 118"/>
                <a:gd name="T34" fmla="*/ 292 w 292"/>
                <a:gd name="T35" fmla="*/ 0 h 118"/>
                <a:gd name="T36" fmla="*/ 292 w 292"/>
                <a:gd name="T37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118">
                  <a:moveTo>
                    <a:pt x="292" y="27"/>
                  </a:moveTo>
                  <a:cubicBezTo>
                    <a:pt x="292" y="32"/>
                    <a:pt x="292" y="32"/>
                    <a:pt x="292" y="32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49"/>
                    <a:pt x="281" y="61"/>
                    <a:pt x="267" y="61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107"/>
                    <a:pt x="217" y="118"/>
                    <a:pt x="2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72"/>
                    <a:pt x="92" y="61"/>
                    <a:pt x="78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25" y="61"/>
                    <a:pt x="36" y="49"/>
                    <a:pt x="36" y="3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13"/>
                    <a:pt x="25" y="1"/>
                    <a:pt x="11" y="1"/>
                  </a:cubicBezTo>
                  <a:cubicBezTo>
                    <a:pt x="0" y="1"/>
                    <a:pt x="19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292" y="2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16"/>
            <p:cNvSpPr>
              <a:spLocks/>
            </p:cNvSpPr>
            <p:nvPr userDrawn="1"/>
          </p:nvSpPr>
          <p:spPr bwMode="auto">
            <a:xfrm>
              <a:off x="4027" y="1182"/>
              <a:ext cx="367" cy="101"/>
            </a:xfrm>
            <a:custGeom>
              <a:avLst/>
              <a:gdLst>
                <a:gd name="T0" fmla="*/ 208 w 208"/>
                <a:gd name="T1" fmla="*/ 57 h 57"/>
                <a:gd name="T2" fmla="*/ 208 w 208"/>
                <a:gd name="T3" fmla="*/ 25 h 57"/>
                <a:gd name="T4" fmla="*/ 182 w 208"/>
                <a:gd name="T5" fmla="*/ 0 h 57"/>
                <a:gd name="T6" fmla="*/ 37 w 208"/>
                <a:gd name="T7" fmla="*/ 0 h 57"/>
                <a:gd name="T8" fmla="*/ 12 w 208"/>
                <a:gd name="T9" fmla="*/ 25 h 57"/>
                <a:gd name="T10" fmla="*/ 12 w 208"/>
                <a:gd name="T11" fmla="*/ 31 h 57"/>
                <a:gd name="T12" fmla="*/ 0 w 208"/>
                <a:gd name="T13" fmla="*/ 57 h 57"/>
                <a:gd name="T14" fmla="*/ 208 w 208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7">
                  <a:moveTo>
                    <a:pt x="208" y="57"/>
                  </a:moveTo>
                  <a:cubicBezTo>
                    <a:pt x="208" y="25"/>
                    <a:pt x="208" y="25"/>
                    <a:pt x="208" y="25"/>
                  </a:cubicBezTo>
                  <a:cubicBezTo>
                    <a:pt x="208" y="11"/>
                    <a:pt x="196" y="0"/>
                    <a:pt x="1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3" y="0"/>
                    <a:pt x="12" y="11"/>
                    <a:pt x="12" y="2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41"/>
                    <a:pt x="7" y="51"/>
                    <a:pt x="0" y="57"/>
                  </a:cubicBezTo>
                  <a:lnTo>
                    <a:pt x="208" y="57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17"/>
            <p:cNvSpPr>
              <a:spLocks/>
            </p:cNvSpPr>
            <p:nvPr userDrawn="1"/>
          </p:nvSpPr>
          <p:spPr bwMode="auto">
            <a:xfrm>
              <a:off x="3212" y="1716"/>
              <a:ext cx="828" cy="348"/>
            </a:xfrm>
            <a:custGeom>
              <a:avLst/>
              <a:gdLst>
                <a:gd name="T0" fmla="*/ 469 w 469"/>
                <a:gd name="T1" fmla="*/ 88 h 197"/>
                <a:gd name="T2" fmla="*/ 469 w 469"/>
                <a:gd name="T3" fmla="*/ 128 h 197"/>
                <a:gd name="T4" fmla="*/ 440 w 469"/>
                <a:gd name="T5" fmla="*/ 127 h 197"/>
                <a:gd name="T6" fmla="*/ 437 w 469"/>
                <a:gd name="T7" fmla="*/ 127 h 197"/>
                <a:gd name="T8" fmla="*/ 403 w 469"/>
                <a:gd name="T9" fmla="*/ 161 h 197"/>
                <a:gd name="T10" fmla="*/ 403 w 469"/>
                <a:gd name="T11" fmla="*/ 167 h 197"/>
                <a:gd name="T12" fmla="*/ 373 w 469"/>
                <a:gd name="T13" fmla="*/ 197 h 197"/>
                <a:gd name="T14" fmla="*/ 135 w 469"/>
                <a:gd name="T15" fmla="*/ 197 h 197"/>
                <a:gd name="T16" fmla="*/ 135 w 469"/>
                <a:gd name="T17" fmla="*/ 167 h 197"/>
                <a:gd name="T18" fmla="*/ 135 w 469"/>
                <a:gd name="T19" fmla="*/ 161 h 197"/>
                <a:gd name="T20" fmla="*/ 101 w 469"/>
                <a:gd name="T21" fmla="*/ 127 h 197"/>
                <a:gd name="T22" fmla="*/ 94 w 469"/>
                <a:gd name="T23" fmla="*/ 127 h 197"/>
                <a:gd name="T24" fmla="*/ 65 w 469"/>
                <a:gd name="T25" fmla="*/ 100 h 197"/>
                <a:gd name="T26" fmla="*/ 31 w 469"/>
                <a:gd name="T27" fmla="*/ 69 h 197"/>
                <a:gd name="T28" fmla="*/ 29 w 469"/>
                <a:gd name="T29" fmla="*/ 69 h 197"/>
                <a:gd name="T30" fmla="*/ 0 w 469"/>
                <a:gd name="T31" fmla="*/ 39 h 197"/>
                <a:gd name="T32" fmla="*/ 0 w 469"/>
                <a:gd name="T33" fmla="*/ 29 h 197"/>
                <a:gd name="T34" fmla="*/ 29 w 469"/>
                <a:gd name="T35" fmla="*/ 0 h 197"/>
                <a:gd name="T36" fmla="*/ 169 w 469"/>
                <a:gd name="T37" fmla="*/ 0 h 197"/>
                <a:gd name="T38" fmla="*/ 190 w 469"/>
                <a:gd name="T39" fmla="*/ 0 h 197"/>
                <a:gd name="T40" fmla="*/ 238 w 469"/>
                <a:gd name="T41" fmla="*/ 0 h 197"/>
                <a:gd name="T42" fmla="*/ 267 w 469"/>
                <a:gd name="T43" fmla="*/ 27 h 197"/>
                <a:gd name="T44" fmla="*/ 301 w 469"/>
                <a:gd name="T45" fmla="*/ 58 h 197"/>
                <a:gd name="T46" fmla="*/ 440 w 469"/>
                <a:gd name="T47" fmla="*/ 58 h 197"/>
                <a:gd name="T48" fmla="*/ 469 w 469"/>
                <a:gd name="T49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197">
                  <a:moveTo>
                    <a:pt x="469" y="88"/>
                  </a:moveTo>
                  <a:cubicBezTo>
                    <a:pt x="469" y="128"/>
                    <a:pt x="469" y="128"/>
                    <a:pt x="469" y="128"/>
                  </a:cubicBezTo>
                  <a:cubicBezTo>
                    <a:pt x="440" y="127"/>
                    <a:pt x="440" y="127"/>
                    <a:pt x="440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18" y="127"/>
                    <a:pt x="403" y="143"/>
                    <a:pt x="403" y="161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403" y="183"/>
                    <a:pt x="390" y="197"/>
                    <a:pt x="373" y="197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43"/>
                    <a:pt x="120" y="127"/>
                    <a:pt x="101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9" y="127"/>
                    <a:pt x="66" y="115"/>
                    <a:pt x="65" y="100"/>
                  </a:cubicBezTo>
                  <a:cubicBezTo>
                    <a:pt x="63" y="82"/>
                    <a:pt x="49" y="69"/>
                    <a:pt x="31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3" y="69"/>
                    <a:pt x="0" y="56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53" y="0"/>
                    <a:pt x="266" y="12"/>
                    <a:pt x="267" y="27"/>
                  </a:cubicBezTo>
                  <a:cubicBezTo>
                    <a:pt x="269" y="45"/>
                    <a:pt x="284" y="58"/>
                    <a:pt x="301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56" y="58"/>
                    <a:pt x="469" y="71"/>
                    <a:pt x="469" y="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18"/>
            <p:cNvSpPr>
              <a:spLocks/>
            </p:cNvSpPr>
            <p:nvPr userDrawn="1"/>
          </p:nvSpPr>
          <p:spPr bwMode="auto">
            <a:xfrm>
              <a:off x="3807" y="1942"/>
              <a:ext cx="579" cy="207"/>
            </a:xfrm>
            <a:custGeom>
              <a:avLst/>
              <a:gdLst>
                <a:gd name="T0" fmla="*/ 0 w 328"/>
                <a:gd name="T1" fmla="*/ 69 h 117"/>
                <a:gd name="T2" fmla="*/ 0 w 328"/>
                <a:gd name="T3" fmla="*/ 117 h 117"/>
                <a:gd name="T4" fmla="*/ 101 w 328"/>
                <a:gd name="T5" fmla="*/ 117 h 117"/>
                <a:gd name="T6" fmla="*/ 122 w 328"/>
                <a:gd name="T7" fmla="*/ 117 h 117"/>
                <a:gd name="T8" fmla="*/ 170 w 328"/>
                <a:gd name="T9" fmla="*/ 117 h 117"/>
                <a:gd name="T10" fmla="*/ 199 w 328"/>
                <a:gd name="T11" fmla="*/ 90 h 117"/>
                <a:gd name="T12" fmla="*/ 233 w 328"/>
                <a:gd name="T13" fmla="*/ 59 h 117"/>
                <a:gd name="T14" fmla="*/ 328 w 328"/>
                <a:gd name="T15" fmla="*/ 59 h 117"/>
                <a:gd name="T16" fmla="*/ 328 w 328"/>
                <a:gd name="T17" fmla="*/ 0 h 117"/>
                <a:gd name="T18" fmla="*/ 222 w 328"/>
                <a:gd name="T19" fmla="*/ 0 h 117"/>
                <a:gd name="T20" fmla="*/ 94 w 328"/>
                <a:gd name="T21" fmla="*/ 0 h 117"/>
                <a:gd name="T22" fmla="*/ 66 w 328"/>
                <a:gd name="T23" fmla="*/ 33 h 117"/>
                <a:gd name="T24" fmla="*/ 66 w 328"/>
                <a:gd name="T25" fmla="*/ 39 h 117"/>
                <a:gd name="T26" fmla="*/ 36 w 328"/>
                <a:gd name="T27" fmla="*/ 69 h 117"/>
                <a:gd name="T28" fmla="*/ 0 w 328"/>
                <a:gd name="T29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117">
                  <a:moveTo>
                    <a:pt x="0" y="69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86" y="117"/>
                    <a:pt x="198" y="105"/>
                    <a:pt x="199" y="90"/>
                  </a:cubicBezTo>
                  <a:cubicBezTo>
                    <a:pt x="201" y="73"/>
                    <a:pt x="216" y="59"/>
                    <a:pt x="233" y="59"/>
                  </a:cubicBezTo>
                  <a:cubicBezTo>
                    <a:pt x="328" y="59"/>
                    <a:pt x="328" y="59"/>
                    <a:pt x="328" y="5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9" y="3"/>
                    <a:pt x="66" y="17"/>
                    <a:pt x="66" y="3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5"/>
                    <a:pt x="53" y="69"/>
                    <a:pt x="36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19"/>
            <p:cNvSpPr>
              <a:spLocks/>
            </p:cNvSpPr>
            <p:nvPr userDrawn="1"/>
          </p:nvSpPr>
          <p:spPr bwMode="auto">
            <a:xfrm>
              <a:off x="3448" y="1283"/>
              <a:ext cx="1171" cy="659"/>
            </a:xfrm>
            <a:custGeom>
              <a:avLst/>
              <a:gdLst>
                <a:gd name="T0" fmla="*/ 598 w 663"/>
                <a:gd name="T1" fmla="*/ 348 h 373"/>
                <a:gd name="T2" fmla="*/ 572 w 663"/>
                <a:gd name="T3" fmla="*/ 373 h 373"/>
                <a:gd name="T4" fmla="*/ 425 w 663"/>
                <a:gd name="T5" fmla="*/ 373 h 373"/>
                <a:gd name="T6" fmla="*/ 335 w 663"/>
                <a:gd name="T7" fmla="*/ 373 h 373"/>
                <a:gd name="T8" fmla="*/ 335 w 663"/>
                <a:gd name="T9" fmla="*/ 333 h 373"/>
                <a:gd name="T10" fmla="*/ 306 w 663"/>
                <a:gd name="T11" fmla="*/ 303 h 373"/>
                <a:gd name="T12" fmla="*/ 167 w 663"/>
                <a:gd name="T13" fmla="*/ 303 h 373"/>
                <a:gd name="T14" fmla="*/ 133 w 663"/>
                <a:gd name="T15" fmla="*/ 272 h 373"/>
                <a:gd name="T16" fmla="*/ 104 w 663"/>
                <a:gd name="T17" fmla="*/ 245 h 373"/>
                <a:gd name="T18" fmla="*/ 56 w 663"/>
                <a:gd name="T19" fmla="*/ 245 h 373"/>
                <a:gd name="T20" fmla="*/ 35 w 663"/>
                <a:gd name="T21" fmla="*/ 245 h 373"/>
                <a:gd name="T22" fmla="*/ 0 w 663"/>
                <a:gd name="T23" fmla="*/ 245 h 373"/>
                <a:gd name="T24" fmla="*/ 0 w 663"/>
                <a:gd name="T25" fmla="*/ 25 h 373"/>
                <a:gd name="T26" fmla="*/ 25 w 663"/>
                <a:gd name="T27" fmla="*/ 0 h 373"/>
                <a:gd name="T28" fmla="*/ 597 w 663"/>
                <a:gd name="T29" fmla="*/ 0 h 373"/>
                <a:gd name="T30" fmla="*/ 597 w 663"/>
                <a:gd name="T31" fmla="*/ 142 h 373"/>
                <a:gd name="T32" fmla="*/ 597 w 663"/>
                <a:gd name="T33" fmla="*/ 164 h 373"/>
                <a:gd name="T34" fmla="*/ 622 w 663"/>
                <a:gd name="T35" fmla="*/ 189 h 373"/>
                <a:gd name="T36" fmla="*/ 662 w 663"/>
                <a:gd name="T37" fmla="*/ 189 h 373"/>
                <a:gd name="T38" fmla="*/ 663 w 663"/>
                <a:gd name="T39" fmla="*/ 307 h 373"/>
                <a:gd name="T40" fmla="*/ 628 w 663"/>
                <a:gd name="T41" fmla="*/ 307 h 373"/>
                <a:gd name="T42" fmla="*/ 598 w 663"/>
                <a:gd name="T43" fmla="*/ 335 h 373"/>
                <a:gd name="T44" fmla="*/ 598 w 663"/>
                <a:gd name="T45" fmla="*/ 34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3" h="373">
                  <a:moveTo>
                    <a:pt x="598" y="348"/>
                  </a:moveTo>
                  <a:cubicBezTo>
                    <a:pt x="598" y="362"/>
                    <a:pt x="586" y="373"/>
                    <a:pt x="572" y="373"/>
                  </a:cubicBezTo>
                  <a:cubicBezTo>
                    <a:pt x="425" y="373"/>
                    <a:pt x="425" y="373"/>
                    <a:pt x="425" y="373"/>
                  </a:cubicBezTo>
                  <a:cubicBezTo>
                    <a:pt x="335" y="373"/>
                    <a:pt x="335" y="373"/>
                    <a:pt x="335" y="373"/>
                  </a:cubicBezTo>
                  <a:cubicBezTo>
                    <a:pt x="335" y="333"/>
                    <a:pt x="335" y="333"/>
                    <a:pt x="335" y="333"/>
                  </a:cubicBezTo>
                  <a:cubicBezTo>
                    <a:pt x="335" y="316"/>
                    <a:pt x="322" y="303"/>
                    <a:pt x="306" y="303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50" y="303"/>
                    <a:pt x="135" y="290"/>
                    <a:pt x="133" y="272"/>
                  </a:cubicBezTo>
                  <a:cubicBezTo>
                    <a:pt x="132" y="257"/>
                    <a:pt x="119" y="245"/>
                    <a:pt x="104" y="245"/>
                  </a:cubicBezTo>
                  <a:cubicBezTo>
                    <a:pt x="56" y="245"/>
                    <a:pt x="56" y="245"/>
                    <a:pt x="56" y="245"/>
                  </a:cubicBezTo>
                  <a:cubicBezTo>
                    <a:pt x="35" y="245"/>
                    <a:pt x="35" y="245"/>
                    <a:pt x="35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142"/>
                    <a:pt x="597" y="142"/>
                    <a:pt x="597" y="142"/>
                  </a:cubicBezTo>
                  <a:cubicBezTo>
                    <a:pt x="597" y="164"/>
                    <a:pt x="597" y="164"/>
                    <a:pt x="597" y="164"/>
                  </a:cubicBezTo>
                  <a:cubicBezTo>
                    <a:pt x="597" y="178"/>
                    <a:pt x="608" y="189"/>
                    <a:pt x="622" y="189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28" y="307"/>
                    <a:pt x="628" y="307"/>
                    <a:pt x="628" y="307"/>
                  </a:cubicBezTo>
                  <a:cubicBezTo>
                    <a:pt x="612" y="307"/>
                    <a:pt x="598" y="319"/>
                    <a:pt x="598" y="335"/>
                  </a:cubicBezTo>
                  <a:lnTo>
                    <a:pt x="598" y="34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20"/>
            <p:cNvSpPr>
              <a:spLocks/>
            </p:cNvSpPr>
            <p:nvPr userDrawn="1"/>
          </p:nvSpPr>
          <p:spPr bwMode="auto">
            <a:xfrm>
              <a:off x="2624" y="1281"/>
              <a:ext cx="824" cy="873"/>
            </a:xfrm>
            <a:custGeom>
              <a:avLst/>
              <a:gdLst>
                <a:gd name="T0" fmla="*/ 68 w 467"/>
                <a:gd name="T1" fmla="*/ 156 h 494"/>
                <a:gd name="T2" fmla="*/ 68 w 467"/>
                <a:gd name="T3" fmla="*/ 70 h 494"/>
                <a:gd name="T4" fmla="*/ 93 w 467"/>
                <a:gd name="T5" fmla="*/ 69 h 494"/>
                <a:gd name="T6" fmla="*/ 104 w 467"/>
                <a:gd name="T7" fmla="*/ 69 h 494"/>
                <a:gd name="T8" fmla="*/ 136 w 467"/>
                <a:gd name="T9" fmla="*/ 37 h 494"/>
                <a:gd name="T10" fmla="*/ 136 w 467"/>
                <a:gd name="T11" fmla="*/ 30 h 494"/>
                <a:gd name="T12" fmla="*/ 118 w 467"/>
                <a:gd name="T13" fmla="*/ 1 h 494"/>
                <a:gd name="T14" fmla="*/ 369 w 467"/>
                <a:gd name="T15" fmla="*/ 0 h 494"/>
                <a:gd name="T16" fmla="*/ 399 w 467"/>
                <a:gd name="T17" fmla="*/ 30 h 494"/>
                <a:gd name="T18" fmla="*/ 399 w 467"/>
                <a:gd name="T19" fmla="*/ 37 h 494"/>
                <a:gd name="T20" fmla="*/ 431 w 467"/>
                <a:gd name="T21" fmla="*/ 69 h 494"/>
                <a:gd name="T22" fmla="*/ 442 w 467"/>
                <a:gd name="T23" fmla="*/ 69 h 494"/>
                <a:gd name="T24" fmla="*/ 467 w 467"/>
                <a:gd name="T25" fmla="*/ 57 h 494"/>
                <a:gd name="T26" fmla="*/ 467 w 467"/>
                <a:gd name="T27" fmla="*/ 246 h 494"/>
                <a:gd name="T28" fmla="*/ 362 w 467"/>
                <a:gd name="T29" fmla="*/ 246 h 494"/>
                <a:gd name="T30" fmla="*/ 333 w 467"/>
                <a:gd name="T31" fmla="*/ 275 h 494"/>
                <a:gd name="T32" fmla="*/ 333 w 467"/>
                <a:gd name="T33" fmla="*/ 285 h 494"/>
                <a:gd name="T34" fmla="*/ 362 w 467"/>
                <a:gd name="T35" fmla="*/ 315 h 494"/>
                <a:gd name="T36" fmla="*/ 364 w 467"/>
                <a:gd name="T37" fmla="*/ 315 h 494"/>
                <a:gd name="T38" fmla="*/ 398 w 467"/>
                <a:gd name="T39" fmla="*/ 346 h 494"/>
                <a:gd name="T40" fmla="*/ 427 w 467"/>
                <a:gd name="T41" fmla="*/ 373 h 494"/>
                <a:gd name="T42" fmla="*/ 434 w 467"/>
                <a:gd name="T43" fmla="*/ 373 h 494"/>
                <a:gd name="T44" fmla="*/ 467 w 467"/>
                <a:gd name="T45" fmla="*/ 401 h 494"/>
                <a:gd name="T46" fmla="*/ 467 w 467"/>
                <a:gd name="T47" fmla="*/ 464 h 494"/>
                <a:gd name="T48" fmla="*/ 438 w 467"/>
                <a:gd name="T49" fmla="*/ 494 h 494"/>
                <a:gd name="T50" fmla="*/ 312 w 467"/>
                <a:gd name="T51" fmla="*/ 494 h 494"/>
                <a:gd name="T52" fmla="*/ 309 w 467"/>
                <a:gd name="T53" fmla="*/ 494 h 494"/>
                <a:gd name="T54" fmla="*/ 303 w 467"/>
                <a:gd name="T55" fmla="*/ 494 h 494"/>
                <a:gd name="T56" fmla="*/ 69 w 467"/>
                <a:gd name="T57" fmla="*/ 494 h 494"/>
                <a:gd name="T58" fmla="*/ 69 w 467"/>
                <a:gd name="T59" fmla="*/ 467 h 494"/>
                <a:gd name="T60" fmla="*/ 35 w 467"/>
                <a:gd name="T61" fmla="*/ 433 h 494"/>
                <a:gd name="T62" fmla="*/ 30 w 467"/>
                <a:gd name="T63" fmla="*/ 433 h 494"/>
                <a:gd name="T64" fmla="*/ 0 w 467"/>
                <a:gd name="T65" fmla="*/ 404 h 494"/>
                <a:gd name="T66" fmla="*/ 0 w 467"/>
                <a:gd name="T67" fmla="*/ 220 h 494"/>
                <a:gd name="T68" fmla="*/ 30 w 467"/>
                <a:gd name="T69" fmla="*/ 190 h 494"/>
                <a:gd name="T70" fmla="*/ 34 w 467"/>
                <a:gd name="T71" fmla="*/ 190 h 494"/>
                <a:gd name="T72" fmla="*/ 68 w 467"/>
                <a:gd name="T73" fmla="*/ 15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7" h="494">
                  <a:moveTo>
                    <a:pt x="68" y="156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21" y="69"/>
                    <a:pt x="136" y="55"/>
                    <a:pt x="136" y="37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17"/>
                    <a:pt x="128" y="6"/>
                    <a:pt x="118" y="1"/>
                  </a:cubicBezTo>
                  <a:cubicBezTo>
                    <a:pt x="194" y="1"/>
                    <a:pt x="293" y="0"/>
                    <a:pt x="369" y="0"/>
                  </a:cubicBezTo>
                  <a:cubicBezTo>
                    <a:pt x="395" y="1"/>
                    <a:pt x="399" y="17"/>
                    <a:pt x="399" y="30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55"/>
                    <a:pt x="413" y="69"/>
                    <a:pt x="431" y="69"/>
                  </a:cubicBezTo>
                  <a:cubicBezTo>
                    <a:pt x="442" y="69"/>
                    <a:pt x="442" y="69"/>
                    <a:pt x="442" y="69"/>
                  </a:cubicBezTo>
                  <a:cubicBezTo>
                    <a:pt x="452" y="69"/>
                    <a:pt x="462" y="64"/>
                    <a:pt x="467" y="57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46" y="246"/>
                    <a:pt x="333" y="259"/>
                    <a:pt x="333" y="275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33" y="302"/>
                    <a:pt x="346" y="315"/>
                    <a:pt x="362" y="315"/>
                  </a:cubicBezTo>
                  <a:cubicBezTo>
                    <a:pt x="364" y="315"/>
                    <a:pt x="364" y="315"/>
                    <a:pt x="364" y="315"/>
                  </a:cubicBezTo>
                  <a:cubicBezTo>
                    <a:pt x="382" y="315"/>
                    <a:pt x="396" y="328"/>
                    <a:pt x="398" y="346"/>
                  </a:cubicBezTo>
                  <a:cubicBezTo>
                    <a:pt x="399" y="361"/>
                    <a:pt x="412" y="373"/>
                    <a:pt x="427" y="373"/>
                  </a:cubicBezTo>
                  <a:cubicBezTo>
                    <a:pt x="434" y="373"/>
                    <a:pt x="434" y="373"/>
                    <a:pt x="434" y="373"/>
                  </a:cubicBezTo>
                  <a:cubicBezTo>
                    <a:pt x="450" y="373"/>
                    <a:pt x="464" y="385"/>
                    <a:pt x="467" y="401"/>
                  </a:cubicBezTo>
                  <a:cubicBezTo>
                    <a:pt x="467" y="464"/>
                    <a:pt x="467" y="464"/>
                    <a:pt x="467" y="464"/>
                  </a:cubicBezTo>
                  <a:cubicBezTo>
                    <a:pt x="467" y="480"/>
                    <a:pt x="454" y="494"/>
                    <a:pt x="438" y="494"/>
                  </a:cubicBezTo>
                  <a:cubicBezTo>
                    <a:pt x="312" y="494"/>
                    <a:pt x="312" y="494"/>
                    <a:pt x="312" y="494"/>
                  </a:cubicBezTo>
                  <a:cubicBezTo>
                    <a:pt x="311" y="494"/>
                    <a:pt x="310" y="494"/>
                    <a:pt x="309" y="494"/>
                  </a:cubicBezTo>
                  <a:cubicBezTo>
                    <a:pt x="307" y="494"/>
                    <a:pt x="305" y="494"/>
                    <a:pt x="303" y="494"/>
                  </a:cubicBezTo>
                  <a:cubicBezTo>
                    <a:pt x="69" y="494"/>
                    <a:pt x="69" y="494"/>
                    <a:pt x="69" y="494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69" y="449"/>
                    <a:pt x="53" y="433"/>
                    <a:pt x="35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14" y="433"/>
                    <a:pt x="0" y="420"/>
                    <a:pt x="0" y="4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04"/>
                    <a:pt x="14" y="190"/>
                    <a:pt x="30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53" y="190"/>
                    <a:pt x="68" y="175"/>
                    <a:pt x="68" y="156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21"/>
            <p:cNvSpPr>
              <a:spLocks/>
            </p:cNvSpPr>
            <p:nvPr userDrawn="1"/>
          </p:nvSpPr>
          <p:spPr bwMode="auto">
            <a:xfrm>
              <a:off x="2753" y="861"/>
              <a:ext cx="226" cy="422"/>
            </a:xfrm>
            <a:custGeom>
              <a:avLst/>
              <a:gdLst>
                <a:gd name="T0" fmla="*/ 128 w 128"/>
                <a:gd name="T1" fmla="*/ 239 h 239"/>
                <a:gd name="T2" fmla="*/ 128 w 128"/>
                <a:gd name="T3" fmla="*/ 24 h 239"/>
                <a:gd name="T4" fmla="*/ 104 w 128"/>
                <a:gd name="T5" fmla="*/ 0 h 239"/>
                <a:gd name="T6" fmla="*/ 96 w 128"/>
                <a:gd name="T7" fmla="*/ 0 h 239"/>
                <a:gd name="T8" fmla="*/ 71 w 128"/>
                <a:gd name="T9" fmla="*/ 24 h 239"/>
                <a:gd name="T10" fmla="*/ 71 w 128"/>
                <a:gd name="T11" fmla="*/ 28 h 239"/>
                <a:gd name="T12" fmla="*/ 37 w 128"/>
                <a:gd name="T13" fmla="*/ 62 h 239"/>
                <a:gd name="T14" fmla="*/ 32 w 128"/>
                <a:gd name="T15" fmla="*/ 62 h 239"/>
                <a:gd name="T16" fmla="*/ 0 w 128"/>
                <a:gd name="T17" fmla="*/ 94 h 239"/>
                <a:gd name="T18" fmla="*/ 0 w 128"/>
                <a:gd name="T19" fmla="*/ 194 h 239"/>
                <a:gd name="T20" fmla="*/ 0 w 128"/>
                <a:gd name="T21" fmla="*/ 195 h 239"/>
                <a:gd name="T22" fmla="*/ 0 w 128"/>
                <a:gd name="T23" fmla="*/ 197 h 239"/>
                <a:gd name="T24" fmla="*/ 0 w 128"/>
                <a:gd name="T25" fmla="*/ 198 h 239"/>
                <a:gd name="T26" fmla="*/ 0 w 128"/>
                <a:gd name="T27" fmla="*/ 205 h 239"/>
                <a:gd name="T28" fmla="*/ 32 w 128"/>
                <a:gd name="T29" fmla="*/ 237 h 239"/>
                <a:gd name="T30" fmla="*/ 40 w 128"/>
                <a:gd name="T31" fmla="*/ 237 h 239"/>
                <a:gd name="T32" fmla="*/ 50 w 128"/>
                <a:gd name="T33" fmla="*/ 239 h 239"/>
                <a:gd name="T34" fmla="*/ 128 w 128"/>
                <a:gd name="T3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39">
                  <a:moveTo>
                    <a:pt x="128" y="239"/>
                  </a:moveTo>
                  <a:cubicBezTo>
                    <a:pt x="128" y="24"/>
                    <a:pt x="128" y="24"/>
                    <a:pt x="128" y="24"/>
                  </a:cubicBezTo>
                  <a:cubicBezTo>
                    <a:pt x="128" y="11"/>
                    <a:pt x="117" y="0"/>
                    <a:pt x="10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1"/>
                    <a:pt x="71" y="24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7"/>
                    <a:pt x="56" y="62"/>
                    <a:pt x="37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5" y="62"/>
                    <a:pt x="0" y="77"/>
                    <a:pt x="0" y="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5"/>
                  </a:cubicBezTo>
                  <a:cubicBezTo>
                    <a:pt x="0" y="195"/>
                    <a:pt x="0" y="196"/>
                    <a:pt x="0" y="197"/>
                  </a:cubicBezTo>
                  <a:cubicBezTo>
                    <a:pt x="0" y="197"/>
                    <a:pt x="0" y="197"/>
                    <a:pt x="0" y="198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3"/>
                    <a:pt x="15" y="237"/>
                    <a:pt x="32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43" y="237"/>
                    <a:pt x="47" y="238"/>
                    <a:pt x="50" y="239"/>
                  </a:cubicBezTo>
                  <a:cubicBezTo>
                    <a:pt x="75" y="239"/>
                    <a:pt x="101" y="239"/>
                    <a:pt x="128" y="2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22"/>
            <p:cNvSpPr>
              <a:spLocks/>
            </p:cNvSpPr>
            <p:nvPr userDrawn="1"/>
          </p:nvSpPr>
          <p:spPr bwMode="auto">
            <a:xfrm>
              <a:off x="2875" y="2701"/>
              <a:ext cx="100" cy="204"/>
            </a:xfrm>
            <a:custGeom>
              <a:avLst/>
              <a:gdLst>
                <a:gd name="T0" fmla="*/ 24 w 57"/>
                <a:gd name="T1" fmla="*/ 115 h 115"/>
                <a:gd name="T2" fmla="*/ 32 w 57"/>
                <a:gd name="T3" fmla="*/ 115 h 115"/>
                <a:gd name="T4" fmla="*/ 57 w 57"/>
                <a:gd name="T5" fmla="*/ 91 h 115"/>
                <a:gd name="T6" fmla="*/ 57 w 57"/>
                <a:gd name="T7" fmla="*/ 24 h 115"/>
                <a:gd name="T8" fmla="*/ 32 w 57"/>
                <a:gd name="T9" fmla="*/ 0 h 115"/>
                <a:gd name="T10" fmla="*/ 24 w 57"/>
                <a:gd name="T11" fmla="*/ 0 h 115"/>
                <a:gd name="T12" fmla="*/ 0 w 57"/>
                <a:gd name="T13" fmla="*/ 24 h 115"/>
                <a:gd name="T14" fmla="*/ 0 w 57"/>
                <a:gd name="T15" fmla="*/ 91 h 115"/>
                <a:gd name="T16" fmla="*/ 24 w 5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5">
                  <a:moveTo>
                    <a:pt x="24" y="115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46" y="115"/>
                    <a:pt x="57" y="104"/>
                    <a:pt x="57" y="91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1"/>
                    <a:pt x="46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4" y="11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23"/>
            <p:cNvSpPr>
              <a:spLocks/>
            </p:cNvSpPr>
            <p:nvPr userDrawn="1"/>
          </p:nvSpPr>
          <p:spPr bwMode="auto">
            <a:xfrm>
              <a:off x="2283" y="1403"/>
              <a:ext cx="461" cy="321"/>
            </a:xfrm>
            <a:custGeom>
              <a:avLst/>
              <a:gdLst>
                <a:gd name="T0" fmla="*/ 139 w 261"/>
                <a:gd name="T1" fmla="*/ 0 h 182"/>
                <a:gd name="T2" fmla="*/ 104 w 261"/>
                <a:gd name="T3" fmla="*/ 35 h 182"/>
                <a:gd name="T4" fmla="*/ 104 w 261"/>
                <a:gd name="T5" fmla="*/ 61 h 182"/>
                <a:gd name="T6" fmla="*/ 35 w 261"/>
                <a:gd name="T7" fmla="*/ 61 h 182"/>
                <a:gd name="T8" fmla="*/ 0 w 261"/>
                <a:gd name="T9" fmla="*/ 96 h 182"/>
                <a:gd name="T10" fmla="*/ 0 w 261"/>
                <a:gd name="T11" fmla="*/ 119 h 182"/>
                <a:gd name="T12" fmla="*/ 98 w 261"/>
                <a:gd name="T13" fmla="*/ 119 h 182"/>
                <a:gd name="T14" fmla="*/ 133 w 261"/>
                <a:gd name="T15" fmla="*/ 154 h 182"/>
                <a:gd name="T16" fmla="*/ 165 w 261"/>
                <a:gd name="T17" fmla="*/ 182 h 182"/>
                <a:gd name="T18" fmla="*/ 193 w 261"/>
                <a:gd name="T19" fmla="*/ 182 h 182"/>
                <a:gd name="T20" fmla="*/ 193 w 261"/>
                <a:gd name="T21" fmla="*/ 151 h 182"/>
                <a:gd name="T22" fmla="*/ 223 w 261"/>
                <a:gd name="T23" fmla="*/ 121 h 182"/>
                <a:gd name="T24" fmla="*/ 227 w 261"/>
                <a:gd name="T25" fmla="*/ 121 h 182"/>
                <a:gd name="T26" fmla="*/ 261 w 261"/>
                <a:gd name="T27" fmla="*/ 87 h 182"/>
                <a:gd name="T28" fmla="*/ 261 w 261"/>
                <a:gd name="T29" fmla="*/ 1 h 182"/>
                <a:gd name="T30" fmla="*/ 139 w 261"/>
                <a:gd name="T3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182">
                  <a:moveTo>
                    <a:pt x="139" y="0"/>
                  </a:moveTo>
                  <a:cubicBezTo>
                    <a:pt x="120" y="0"/>
                    <a:pt x="104" y="15"/>
                    <a:pt x="104" y="3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16" y="61"/>
                    <a:pt x="0" y="77"/>
                    <a:pt x="0" y="9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117" y="119"/>
                    <a:pt x="133" y="135"/>
                    <a:pt x="133" y="154"/>
                  </a:cubicBezTo>
                  <a:cubicBezTo>
                    <a:pt x="131" y="170"/>
                    <a:pt x="143" y="179"/>
                    <a:pt x="165" y="182"/>
                  </a:cubicBezTo>
                  <a:cubicBezTo>
                    <a:pt x="193" y="182"/>
                    <a:pt x="193" y="182"/>
                    <a:pt x="193" y="182"/>
                  </a:cubicBezTo>
                  <a:cubicBezTo>
                    <a:pt x="193" y="151"/>
                    <a:pt x="193" y="151"/>
                    <a:pt x="193" y="151"/>
                  </a:cubicBezTo>
                  <a:cubicBezTo>
                    <a:pt x="193" y="135"/>
                    <a:pt x="207" y="121"/>
                    <a:pt x="223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46" y="121"/>
                    <a:pt x="261" y="106"/>
                    <a:pt x="261" y="87"/>
                  </a:cubicBezTo>
                  <a:cubicBezTo>
                    <a:pt x="261" y="1"/>
                    <a:pt x="261" y="1"/>
                    <a:pt x="261" y="1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24"/>
            <p:cNvSpPr>
              <a:spLocks/>
            </p:cNvSpPr>
            <p:nvPr userDrawn="1"/>
          </p:nvSpPr>
          <p:spPr bwMode="auto">
            <a:xfrm>
              <a:off x="2160" y="1613"/>
              <a:ext cx="464" cy="332"/>
            </a:xfrm>
            <a:custGeom>
              <a:avLst/>
              <a:gdLst>
                <a:gd name="T0" fmla="*/ 263 w 263"/>
                <a:gd name="T1" fmla="*/ 188 h 188"/>
                <a:gd name="T2" fmla="*/ 263 w 263"/>
                <a:gd name="T3" fmla="*/ 63 h 188"/>
                <a:gd name="T4" fmla="*/ 235 w 263"/>
                <a:gd name="T5" fmla="*/ 63 h 188"/>
                <a:gd name="T6" fmla="*/ 203 w 263"/>
                <a:gd name="T7" fmla="*/ 35 h 188"/>
                <a:gd name="T8" fmla="*/ 168 w 263"/>
                <a:gd name="T9" fmla="*/ 0 h 188"/>
                <a:gd name="T10" fmla="*/ 71 w 263"/>
                <a:gd name="T11" fmla="*/ 0 h 188"/>
                <a:gd name="T12" fmla="*/ 71 w 263"/>
                <a:gd name="T13" fmla="*/ 29 h 188"/>
                <a:gd name="T14" fmla="*/ 35 w 263"/>
                <a:gd name="T15" fmla="*/ 66 h 188"/>
                <a:gd name="T16" fmla="*/ 0 w 263"/>
                <a:gd name="T17" fmla="*/ 66 h 188"/>
                <a:gd name="T18" fmla="*/ 0 w 263"/>
                <a:gd name="T19" fmla="*/ 89 h 188"/>
                <a:gd name="T20" fmla="*/ 35 w 263"/>
                <a:gd name="T21" fmla="*/ 124 h 188"/>
                <a:gd name="T22" fmla="*/ 95 w 263"/>
                <a:gd name="T23" fmla="*/ 124 h 188"/>
                <a:gd name="T24" fmla="*/ 134 w 263"/>
                <a:gd name="T25" fmla="*/ 153 h 188"/>
                <a:gd name="T26" fmla="*/ 169 w 263"/>
                <a:gd name="T27" fmla="*/ 188 h 188"/>
                <a:gd name="T28" fmla="*/ 263 w 263"/>
                <a:gd name="T2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188">
                  <a:moveTo>
                    <a:pt x="263" y="188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13" y="60"/>
                    <a:pt x="201" y="51"/>
                    <a:pt x="203" y="35"/>
                  </a:cubicBezTo>
                  <a:cubicBezTo>
                    <a:pt x="203" y="16"/>
                    <a:pt x="187" y="0"/>
                    <a:pt x="16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48"/>
                    <a:pt x="55" y="66"/>
                    <a:pt x="35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8"/>
                    <a:pt x="16" y="124"/>
                    <a:pt x="35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29" y="123"/>
                    <a:pt x="134" y="136"/>
                    <a:pt x="134" y="153"/>
                  </a:cubicBezTo>
                  <a:cubicBezTo>
                    <a:pt x="134" y="172"/>
                    <a:pt x="149" y="188"/>
                    <a:pt x="169" y="188"/>
                  </a:cubicBezTo>
                  <a:lnTo>
                    <a:pt x="263" y="188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25"/>
            <p:cNvSpPr>
              <a:spLocks/>
            </p:cNvSpPr>
            <p:nvPr userDrawn="1"/>
          </p:nvSpPr>
          <p:spPr bwMode="auto">
            <a:xfrm>
              <a:off x="2511" y="1829"/>
              <a:ext cx="113" cy="116"/>
            </a:xfrm>
            <a:custGeom>
              <a:avLst/>
              <a:gdLst>
                <a:gd name="T0" fmla="*/ 64 w 64"/>
                <a:gd name="T1" fmla="*/ 0 h 66"/>
                <a:gd name="T2" fmla="*/ 25 w 64"/>
                <a:gd name="T3" fmla="*/ 0 h 66"/>
                <a:gd name="T4" fmla="*/ 0 w 64"/>
                <a:gd name="T5" fmla="*/ 24 h 66"/>
                <a:gd name="T6" fmla="*/ 0 w 64"/>
                <a:gd name="T7" fmla="*/ 66 h 66"/>
                <a:gd name="T8" fmla="*/ 64 w 64"/>
                <a:gd name="T9" fmla="*/ 66 h 66"/>
                <a:gd name="T10" fmla="*/ 64 w 64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6">
                  <a:moveTo>
                    <a:pt x="6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26"/>
            <p:cNvSpPr>
              <a:spLocks/>
            </p:cNvSpPr>
            <p:nvPr userDrawn="1"/>
          </p:nvSpPr>
          <p:spPr bwMode="auto">
            <a:xfrm>
              <a:off x="1348" y="1730"/>
              <a:ext cx="1396" cy="1067"/>
            </a:xfrm>
            <a:custGeom>
              <a:avLst/>
              <a:gdLst>
                <a:gd name="T0" fmla="*/ 397 w 791"/>
                <a:gd name="T1" fmla="*/ 86 h 604"/>
                <a:gd name="T2" fmla="*/ 234 w 791"/>
                <a:gd name="T3" fmla="*/ 120 h 604"/>
                <a:gd name="T4" fmla="*/ 165 w 791"/>
                <a:gd name="T5" fmla="*/ 181 h 604"/>
                <a:gd name="T6" fmla="*/ 0 w 791"/>
                <a:gd name="T7" fmla="*/ 205 h 604"/>
                <a:gd name="T8" fmla="*/ 24 w 791"/>
                <a:gd name="T9" fmla="*/ 238 h 604"/>
                <a:gd name="T10" fmla="*/ 127 w 791"/>
                <a:gd name="T11" fmla="*/ 271 h 604"/>
                <a:gd name="T12" fmla="*/ 231 w 791"/>
                <a:gd name="T13" fmla="*/ 295 h 604"/>
                <a:gd name="T14" fmla="*/ 265 w 791"/>
                <a:gd name="T15" fmla="*/ 388 h 604"/>
                <a:gd name="T16" fmla="*/ 225 w 791"/>
                <a:gd name="T17" fmla="*/ 422 h 604"/>
                <a:gd name="T18" fmla="*/ 201 w 791"/>
                <a:gd name="T19" fmla="*/ 513 h 604"/>
                <a:gd name="T20" fmla="*/ 371 w 791"/>
                <a:gd name="T21" fmla="*/ 547 h 604"/>
                <a:gd name="T22" fmla="*/ 395 w 791"/>
                <a:gd name="T23" fmla="*/ 580 h 604"/>
                <a:gd name="T24" fmla="*/ 395 w 791"/>
                <a:gd name="T25" fmla="*/ 580 h 604"/>
                <a:gd name="T26" fmla="*/ 529 w 791"/>
                <a:gd name="T27" fmla="*/ 604 h 604"/>
                <a:gd name="T28" fmla="*/ 553 w 791"/>
                <a:gd name="T29" fmla="*/ 548 h 604"/>
                <a:gd name="T30" fmla="*/ 749 w 791"/>
                <a:gd name="T31" fmla="*/ 548 h 604"/>
                <a:gd name="T32" fmla="*/ 791 w 791"/>
                <a:gd name="T33" fmla="*/ 523 h 604"/>
                <a:gd name="T34" fmla="*/ 751 w 791"/>
                <a:gd name="T35" fmla="*/ 363 h 604"/>
                <a:gd name="T36" fmla="*/ 727 w 791"/>
                <a:gd name="T37" fmla="*/ 265 h 604"/>
                <a:gd name="T38" fmla="*/ 791 w 791"/>
                <a:gd name="T39" fmla="*/ 240 h 604"/>
                <a:gd name="T40" fmla="*/ 758 w 791"/>
                <a:gd name="T41" fmla="*/ 179 h 604"/>
                <a:gd name="T42" fmla="*/ 723 w 791"/>
                <a:gd name="T43" fmla="*/ 150 h 604"/>
                <a:gd name="T44" fmla="*/ 629 w 791"/>
                <a:gd name="T45" fmla="*/ 122 h 604"/>
                <a:gd name="T46" fmla="*/ 594 w 791"/>
                <a:gd name="T47" fmla="*/ 86 h 604"/>
                <a:gd name="T48" fmla="*/ 554 w 791"/>
                <a:gd name="T49" fmla="*/ 58 h 604"/>
                <a:gd name="T50" fmla="*/ 471 w 791"/>
                <a:gd name="T51" fmla="*/ 48 h 604"/>
                <a:gd name="T52" fmla="*/ 468 w 791"/>
                <a:gd name="T53" fmla="*/ 45 h 604"/>
                <a:gd name="T54" fmla="*/ 467 w 791"/>
                <a:gd name="T55" fmla="*/ 45 h 604"/>
                <a:gd name="T56" fmla="*/ 466 w 791"/>
                <a:gd name="T57" fmla="*/ 42 h 604"/>
                <a:gd name="T58" fmla="*/ 465 w 791"/>
                <a:gd name="T59" fmla="*/ 41 h 604"/>
                <a:gd name="T60" fmla="*/ 465 w 791"/>
                <a:gd name="T61" fmla="*/ 41 h 604"/>
                <a:gd name="T62" fmla="*/ 465 w 791"/>
                <a:gd name="T63" fmla="*/ 40 h 604"/>
                <a:gd name="T64" fmla="*/ 464 w 791"/>
                <a:gd name="T65" fmla="*/ 40 h 604"/>
                <a:gd name="T66" fmla="*/ 464 w 791"/>
                <a:gd name="T67" fmla="*/ 40 h 604"/>
                <a:gd name="T68" fmla="*/ 464 w 791"/>
                <a:gd name="T69" fmla="*/ 39 h 604"/>
                <a:gd name="T70" fmla="*/ 464 w 791"/>
                <a:gd name="T71" fmla="*/ 39 h 604"/>
                <a:gd name="T72" fmla="*/ 464 w 791"/>
                <a:gd name="T73" fmla="*/ 39 h 604"/>
                <a:gd name="T74" fmla="*/ 463 w 791"/>
                <a:gd name="T75" fmla="*/ 38 h 604"/>
                <a:gd name="T76" fmla="*/ 463 w 791"/>
                <a:gd name="T77" fmla="*/ 38 h 604"/>
                <a:gd name="T78" fmla="*/ 463 w 791"/>
                <a:gd name="T79" fmla="*/ 37 h 604"/>
                <a:gd name="T80" fmla="*/ 463 w 791"/>
                <a:gd name="T81" fmla="*/ 37 h 604"/>
                <a:gd name="T82" fmla="*/ 463 w 791"/>
                <a:gd name="T83" fmla="*/ 36 h 604"/>
                <a:gd name="T84" fmla="*/ 462 w 791"/>
                <a:gd name="T85" fmla="*/ 36 h 604"/>
                <a:gd name="T86" fmla="*/ 460 w 791"/>
                <a:gd name="T87" fmla="*/ 0 h 604"/>
                <a:gd name="T88" fmla="*/ 397 w 791"/>
                <a:gd name="T89" fmla="*/ 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1" h="604">
                  <a:moveTo>
                    <a:pt x="397" y="48"/>
                  </a:moveTo>
                  <a:cubicBezTo>
                    <a:pt x="397" y="86"/>
                    <a:pt x="397" y="86"/>
                    <a:pt x="397" y="86"/>
                  </a:cubicBezTo>
                  <a:cubicBezTo>
                    <a:pt x="397" y="105"/>
                    <a:pt x="381" y="120"/>
                    <a:pt x="363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16" y="120"/>
                    <a:pt x="201" y="134"/>
                    <a:pt x="199" y="151"/>
                  </a:cubicBezTo>
                  <a:cubicBezTo>
                    <a:pt x="197" y="168"/>
                    <a:pt x="183" y="181"/>
                    <a:pt x="165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10" y="181"/>
                    <a:pt x="0" y="192"/>
                    <a:pt x="0" y="2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7"/>
                    <a:pt x="10" y="238"/>
                    <a:pt x="24" y="238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112" y="238"/>
                    <a:pt x="127" y="253"/>
                    <a:pt x="127" y="271"/>
                  </a:cubicBezTo>
                  <a:cubicBezTo>
                    <a:pt x="127" y="284"/>
                    <a:pt x="138" y="295"/>
                    <a:pt x="151" y="295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50" y="295"/>
                    <a:pt x="265" y="310"/>
                    <a:pt x="265" y="329"/>
                  </a:cubicBezTo>
                  <a:cubicBezTo>
                    <a:pt x="265" y="388"/>
                    <a:pt x="265" y="388"/>
                    <a:pt x="265" y="388"/>
                  </a:cubicBezTo>
                  <a:cubicBezTo>
                    <a:pt x="265" y="407"/>
                    <a:pt x="250" y="422"/>
                    <a:pt x="231" y="422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11" y="422"/>
                    <a:pt x="201" y="433"/>
                    <a:pt x="201" y="447"/>
                  </a:cubicBezTo>
                  <a:cubicBezTo>
                    <a:pt x="201" y="513"/>
                    <a:pt x="201" y="513"/>
                    <a:pt x="201" y="513"/>
                  </a:cubicBezTo>
                  <a:cubicBezTo>
                    <a:pt x="201" y="532"/>
                    <a:pt x="185" y="547"/>
                    <a:pt x="167" y="547"/>
                  </a:cubicBezTo>
                  <a:cubicBezTo>
                    <a:pt x="371" y="547"/>
                    <a:pt x="371" y="547"/>
                    <a:pt x="371" y="547"/>
                  </a:cubicBezTo>
                  <a:cubicBezTo>
                    <a:pt x="384" y="547"/>
                    <a:pt x="395" y="558"/>
                    <a:pt x="395" y="571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93"/>
                    <a:pt x="406" y="604"/>
                    <a:pt x="419" y="604"/>
                  </a:cubicBezTo>
                  <a:cubicBezTo>
                    <a:pt x="529" y="604"/>
                    <a:pt x="529" y="604"/>
                    <a:pt x="529" y="604"/>
                  </a:cubicBezTo>
                  <a:cubicBezTo>
                    <a:pt x="529" y="572"/>
                    <a:pt x="529" y="572"/>
                    <a:pt x="529" y="572"/>
                  </a:cubicBezTo>
                  <a:cubicBezTo>
                    <a:pt x="529" y="559"/>
                    <a:pt x="540" y="548"/>
                    <a:pt x="553" y="548"/>
                  </a:cubicBezTo>
                  <a:cubicBezTo>
                    <a:pt x="741" y="548"/>
                    <a:pt x="741" y="548"/>
                    <a:pt x="741" y="548"/>
                  </a:cubicBezTo>
                  <a:cubicBezTo>
                    <a:pt x="749" y="548"/>
                    <a:pt x="749" y="548"/>
                    <a:pt x="749" y="548"/>
                  </a:cubicBezTo>
                  <a:cubicBezTo>
                    <a:pt x="767" y="547"/>
                    <a:pt x="767" y="547"/>
                    <a:pt x="767" y="547"/>
                  </a:cubicBezTo>
                  <a:cubicBezTo>
                    <a:pt x="780" y="547"/>
                    <a:pt x="791" y="536"/>
                    <a:pt x="791" y="523"/>
                  </a:cubicBezTo>
                  <a:cubicBezTo>
                    <a:pt x="791" y="470"/>
                    <a:pt x="791" y="417"/>
                    <a:pt x="791" y="363"/>
                  </a:cubicBezTo>
                  <a:cubicBezTo>
                    <a:pt x="751" y="363"/>
                    <a:pt x="751" y="363"/>
                    <a:pt x="751" y="363"/>
                  </a:cubicBezTo>
                  <a:cubicBezTo>
                    <a:pt x="738" y="363"/>
                    <a:pt x="727" y="353"/>
                    <a:pt x="727" y="339"/>
                  </a:cubicBezTo>
                  <a:cubicBezTo>
                    <a:pt x="727" y="265"/>
                    <a:pt x="727" y="265"/>
                    <a:pt x="727" y="265"/>
                  </a:cubicBezTo>
                  <a:cubicBezTo>
                    <a:pt x="727" y="251"/>
                    <a:pt x="738" y="240"/>
                    <a:pt x="751" y="240"/>
                  </a:cubicBezTo>
                  <a:cubicBezTo>
                    <a:pt x="791" y="240"/>
                    <a:pt x="791" y="240"/>
                    <a:pt x="791" y="240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89" y="192"/>
                    <a:pt x="775" y="179"/>
                    <a:pt x="758" y="179"/>
                  </a:cubicBezTo>
                  <a:cubicBezTo>
                    <a:pt x="753" y="179"/>
                    <a:pt x="753" y="179"/>
                    <a:pt x="753" y="179"/>
                  </a:cubicBezTo>
                  <a:cubicBezTo>
                    <a:pt x="737" y="179"/>
                    <a:pt x="723" y="166"/>
                    <a:pt x="723" y="150"/>
                  </a:cubicBezTo>
                  <a:cubicBezTo>
                    <a:pt x="723" y="122"/>
                    <a:pt x="723" y="122"/>
                    <a:pt x="723" y="122"/>
                  </a:cubicBezTo>
                  <a:cubicBezTo>
                    <a:pt x="629" y="122"/>
                    <a:pt x="629" y="122"/>
                    <a:pt x="629" y="122"/>
                  </a:cubicBezTo>
                  <a:cubicBezTo>
                    <a:pt x="612" y="122"/>
                    <a:pt x="598" y="110"/>
                    <a:pt x="595" y="95"/>
                  </a:cubicBezTo>
                  <a:cubicBezTo>
                    <a:pt x="594" y="92"/>
                    <a:pt x="594" y="89"/>
                    <a:pt x="594" y="86"/>
                  </a:cubicBezTo>
                  <a:cubicBezTo>
                    <a:pt x="594" y="70"/>
                    <a:pt x="589" y="57"/>
                    <a:pt x="555" y="58"/>
                  </a:cubicBezTo>
                  <a:cubicBezTo>
                    <a:pt x="555" y="58"/>
                    <a:pt x="554" y="58"/>
                    <a:pt x="554" y="58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86" y="58"/>
                    <a:pt x="477" y="54"/>
                    <a:pt x="471" y="48"/>
                  </a:cubicBezTo>
                  <a:cubicBezTo>
                    <a:pt x="471" y="48"/>
                    <a:pt x="471" y="48"/>
                    <a:pt x="471" y="48"/>
                  </a:cubicBezTo>
                  <a:cubicBezTo>
                    <a:pt x="470" y="47"/>
                    <a:pt x="469" y="46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4"/>
                    <a:pt x="466" y="43"/>
                    <a:pt x="466" y="42"/>
                  </a:cubicBezTo>
                  <a:cubicBezTo>
                    <a:pt x="466" y="42"/>
                    <a:pt x="466" y="42"/>
                    <a:pt x="466" y="42"/>
                  </a:cubicBezTo>
                  <a:cubicBezTo>
                    <a:pt x="465" y="42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61" y="32"/>
                    <a:pt x="460" y="28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12" y="0"/>
                    <a:pt x="397" y="16"/>
                    <a:pt x="397" y="35"/>
                  </a:cubicBezTo>
                  <a:cubicBezTo>
                    <a:pt x="397" y="48"/>
                    <a:pt x="397" y="48"/>
                    <a:pt x="397" y="4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27"/>
            <p:cNvSpPr>
              <a:spLocks/>
            </p:cNvSpPr>
            <p:nvPr userDrawn="1"/>
          </p:nvSpPr>
          <p:spPr bwMode="auto">
            <a:xfrm>
              <a:off x="2167" y="3127"/>
              <a:ext cx="100" cy="97"/>
            </a:xfrm>
            <a:custGeom>
              <a:avLst/>
              <a:gdLst>
                <a:gd name="T0" fmla="*/ 24 w 57"/>
                <a:gd name="T1" fmla="*/ 55 h 55"/>
                <a:gd name="T2" fmla="*/ 33 w 57"/>
                <a:gd name="T3" fmla="*/ 55 h 55"/>
                <a:gd name="T4" fmla="*/ 57 w 57"/>
                <a:gd name="T5" fmla="*/ 30 h 55"/>
                <a:gd name="T6" fmla="*/ 57 w 57"/>
                <a:gd name="T7" fmla="*/ 25 h 55"/>
                <a:gd name="T8" fmla="*/ 33 w 57"/>
                <a:gd name="T9" fmla="*/ 0 h 55"/>
                <a:gd name="T10" fmla="*/ 24 w 57"/>
                <a:gd name="T11" fmla="*/ 0 h 55"/>
                <a:gd name="T12" fmla="*/ 0 w 57"/>
                <a:gd name="T13" fmla="*/ 25 h 55"/>
                <a:gd name="T14" fmla="*/ 0 w 57"/>
                <a:gd name="T15" fmla="*/ 30 h 55"/>
                <a:gd name="T16" fmla="*/ 24 w 5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24" y="55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46" y="55"/>
                    <a:pt x="57" y="44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1"/>
                    <a:pt x="46" y="0"/>
                    <a:pt x="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4"/>
                    <a:pt x="11" y="55"/>
                    <a:pt x="24" y="55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28"/>
            <p:cNvSpPr>
              <a:spLocks noEditPoints="1"/>
            </p:cNvSpPr>
            <p:nvPr userDrawn="1"/>
          </p:nvSpPr>
          <p:spPr bwMode="auto">
            <a:xfrm>
              <a:off x="2875" y="3027"/>
              <a:ext cx="222" cy="310"/>
            </a:xfrm>
            <a:custGeom>
              <a:avLst/>
              <a:gdLst>
                <a:gd name="T0" fmla="*/ 57 w 126"/>
                <a:gd name="T1" fmla="*/ 152 h 176"/>
                <a:gd name="T2" fmla="*/ 101 w 126"/>
                <a:gd name="T3" fmla="*/ 57 h 176"/>
                <a:gd name="T4" fmla="*/ 101 w 126"/>
                <a:gd name="T5" fmla="*/ 0 h 176"/>
                <a:gd name="T6" fmla="*/ 23 w 126"/>
                <a:gd name="T7" fmla="*/ 0 h 176"/>
                <a:gd name="T8" fmla="*/ 23 w 126"/>
                <a:gd name="T9" fmla="*/ 0 h 176"/>
                <a:gd name="T10" fmla="*/ 21 w 126"/>
                <a:gd name="T11" fmla="*/ 1 h 176"/>
                <a:gd name="T12" fmla="*/ 21 w 126"/>
                <a:gd name="T13" fmla="*/ 1 h 176"/>
                <a:gd name="T14" fmla="*/ 20 w 126"/>
                <a:gd name="T15" fmla="*/ 1 h 176"/>
                <a:gd name="T16" fmla="*/ 19 w 126"/>
                <a:gd name="T17" fmla="*/ 1 h 176"/>
                <a:gd name="T18" fmla="*/ 18 w 126"/>
                <a:gd name="T19" fmla="*/ 1 h 176"/>
                <a:gd name="T20" fmla="*/ 17 w 126"/>
                <a:gd name="T21" fmla="*/ 1 h 176"/>
                <a:gd name="T22" fmla="*/ 16 w 126"/>
                <a:gd name="T23" fmla="*/ 2 h 176"/>
                <a:gd name="T24" fmla="*/ 16 w 126"/>
                <a:gd name="T25" fmla="*/ 2 h 176"/>
                <a:gd name="T26" fmla="*/ 15 w 126"/>
                <a:gd name="T27" fmla="*/ 2 h 176"/>
                <a:gd name="T28" fmla="*/ 14 w 126"/>
                <a:gd name="T29" fmla="*/ 3 h 176"/>
                <a:gd name="T30" fmla="*/ 13 w 126"/>
                <a:gd name="T31" fmla="*/ 3 h 176"/>
                <a:gd name="T32" fmla="*/ 12 w 126"/>
                <a:gd name="T33" fmla="*/ 3 h 176"/>
                <a:gd name="T34" fmla="*/ 11 w 126"/>
                <a:gd name="T35" fmla="*/ 4 h 176"/>
                <a:gd name="T36" fmla="*/ 11 w 126"/>
                <a:gd name="T37" fmla="*/ 4 h 176"/>
                <a:gd name="T38" fmla="*/ 10 w 126"/>
                <a:gd name="T39" fmla="*/ 5 h 176"/>
                <a:gd name="T40" fmla="*/ 9 w 126"/>
                <a:gd name="T41" fmla="*/ 5 h 176"/>
                <a:gd name="T42" fmla="*/ 9 w 126"/>
                <a:gd name="T43" fmla="*/ 6 h 176"/>
                <a:gd name="T44" fmla="*/ 8 w 126"/>
                <a:gd name="T45" fmla="*/ 6 h 176"/>
                <a:gd name="T46" fmla="*/ 7 w 126"/>
                <a:gd name="T47" fmla="*/ 7 h 176"/>
                <a:gd name="T48" fmla="*/ 7 w 126"/>
                <a:gd name="T49" fmla="*/ 8 h 176"/>
                <a:gd name="T50" fmla="*/ 6 w 126"/>
                <a:gd name="T51" fmla="*/ 8 h 176"/>
                <a:gd name="T52" fmla="*/ 6 w 126"/>
                <a:gd name="T53" fmla="*/ 9 h 176"/>
                <a:gd name="T54" fmla="*/ 5 w 126"/>
                <a:gd name="T55" fmla="*/ 10 h 176"/>
                <a:gd name="T56" fmla="*/ 5 w 126"/>
                <a:gd name="T57" fmla="*/ 10 h 176"/>
                <a:gd name="T58" fmla="*/ 4 w 126"/>
                <a:gd name="T59" fmla="*/ 11 h 176"/>
                <a:gd name="T60" fmla="*/ 4 w 126"/>
                <a:gd name="T61" fmla="*/ 12 h 176"/>
                <a:gd name="T62" fmla="*/ 3 w 126"/>
                <a:gd name="T63" fmla="*/ 13 h 176"/>
                <a:gd name="T64" fmla="*/ 3 w 126"/>
                <a:gd name="T65" fmla="*/ 13 h 176"/>
                <a:gd name="T66" fmla="*/ 2 w 126"/>
                <a:gd name="T67" fmla="*/ 14 h 176"/>
                <a:gd name="T68" fmla="*/ 2 w 126"/>
                <a:gd name="T69" fmla="*/ 15 h 176"/>
                <a:gd name="T70" fmla="*/ 1 w 126"/>
                <a:gd name="T71" fmla="*/ 16 h 176"/>
                <a:gd name="T72" fmla="*/ 1 w 126"/>
                <a:gd name="T73" fmla="*/ 16 h 176"/>
                <a:gd name="T74" fmla="*/ 1 w 126"/>
                <a:gd name="T75" fmla="*/ 17 h 176"/>
                <a:gd name="T76" fmla="*/ 1 w 126"/>
                <a:gd name="T77" fmla="*/ 18 h 176"/>
                <a:gd name="T78" fmla="*/ 0 w 126"/>
                <a:gd name="T79" fmla="*/ 19 h 176"/>
                <a:gd name="T80" fmla="*/ 0 w 126"/>
                <a:gd name="T81" fmla="*/ 20 h 176"/>
                <a:gd name="T82" fmla="*/ 0 w 126"/>
                <a:gd name="T83" fmla="*/ 21 h 176"/>
                <a:gd name="T84" fmla="*/ 0 w 126"/>
                <a:gd name="T85" fmla="*/ 22 h 176"/>
                <a:gd name="T86" fmla="*/ 0 w 126"/>
                <a:gd name="T87" fmla="*/ 23 h 176"/>
                <a:gd name="T88" fmla="*/ 0 w 126"/>
                <a:gd name="T89" fmla="*/ 23 h 176"/>
                <a:gd name="T90" fmla="*/ 0 w 126"/>
                <a:gd name="T91" fmla="*/ 25 h 176"/>
                <a:gd name="T92" fmla="*/ 0 w 126"/>
                <a:gd name="T93" fmla="*/ 152 h 176"/>
                <a:gd name="T94" fmla="*/ 24 w 126"/>
                <a:gd name="T9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176">
                  <a:moveTo>
                    <a:pt x="24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46" y="176"/>
                    <a:pt x="57" y="165"/>
                    <a:pt x="57" y="15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72"/>
                    <a:pt x="72" y="57"/>
                    <a:pt x="9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15" y="57"/>
                    <a:pt x="126" y="46"/>
                    <a:pt x="126" y="3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11"/>
                    <a:pt x="115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29"/>
            <p:cNvSpPr>
              <a:spLocks/>
            </p:cNvSpPr>
            <p:nvPr userDrawn="1"/>
          </p:nvSpPr>
          <p:spPr bwMode="auto">
            <a:xfrm>
              <a:off x="762" y="2910"/>
              <a:ext cx="464" cy="645"/>
            </a:xfrm>
            <a:custGeom>
              <a:avLst/>
              <a:gdLst>
                <a:gd name="T0" fmla="*/ 231 w 263"/>
                <a:gd name="T1" fmla="*/ 127 h 365"/>
                <a:gd name="T2" fmla="*/ 239 w 263"/>
                <a:gd name="T3" fmla="*/ 127 h 365"/>
                <a:gd name="T4" fmla="*/ 263 w 263"/>
                <a:gd name="T5" fmla="*/ 102 h 365"/>
                <a:gd name="T6" fmla="*/ 263 w 263"/>
                <a:gd name="T7" fmla="*/ 25 h 365"/>
                <a:gd name="T8" fmla="*/ 239 w 263"/>
                <a:gd name="T9" fmla="*/ 0 h 365"/>
                <a:gd name="T10" fmla="*/ 91 w 263"/>
                <a:gd name="T11" fmla="*/ 0 h 365"/>
                <a:gd name="T12" fmla="*/ 66 w 263"/>
                <a:gd name="T13" fmla="*/ 1 h 365"/>
                <a:gd name="T14" fmla="*/ 66 w 263"/>
                <a:gd name="T15" fmla="*/ 90 h 365"/>
                <a:gd name="T16" fmla="*/ 32 w 263"/>
                <a:gd name="T17" fmla="*/ 124 h 365"/>
                <a:gd name="T18" fmla="*/ 24 w 263"/>
                <a:gd name="T19" fmla="*/ 124 h 365"/>
                <a:gd name="T20" fmla="*/ 0 w 263"/>
                <a:gd name="T21" fmla="*/ 149 h 365"/>
                <a:gd name="T22" fmla="*/ 0 w 263"/>
                <a:gd name="T23" fmla="*/ 195 h 365"/>
                <a:gd name="T24" fmla="*/ 0 w 263"/>
                <a:gd name="T25" fmla="*/ 219 h 365"/>
                <a:gd name="T26" fmla="*/ 0 w 263"/>
                <a:gd name="T27" fmla="*/ 341 h 365"/>
                <a:gd name="T28" fmla="*/ 24 w 263"/>
                <a:gd name="T29" fmla="*/ 365 h 365"/>
                <a:gd name="T30" fmla="*/ 106 w 263"/>
                <a:gd name="T31" fmla="*/ 365 h 365"/>
                <a:gd name="T32" fmla="*/ 130 w 263"/>
                <a:gd name="T33" fmla="*/ 364 h 365"/>
                <a:gd name="T34" fmla="*/ 130 w 263"/>
                <a:gd name="T35" fmla="*/ 278 h 365"/>
                <a:gd name="T36" fmla="*/ 164 w 263"/>
                <a:gd name="T37" fmla="*/ 244 h 365"/>
                <a:gd name="T38" fmla="*/ 172 w 263"/>
                <a:gd name="T39" fmla="*/ 244 h 365"/>
                <a:gd name="T40" fmla="*/ 197 w 263"/>
                <a:gd name="T41" fmla="*/ 219 h 365"/>
                <a:gd name="T42" fmla="*/ 197 w 263"/>
                <a:gd name="T43" fmla="*/ 161 h 365"/>
                <a:gd name="T44" fmla="*/ 231 w 263"/>
                <a:gd name="T45" fmla="*/ 12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365">
                  <a:moveTo>
                    <a:pt x="231" y="127"/>
                  </a:moveTo>
                  <a:cubicBezTo>
                    <a:pt x="239" y="127"/>
                    <a:pt x="239" y="127"/>
                    <a:pt x="239" y="127"/>
                  </a:cubicBezTo>
                  <a:cubicBezTo>
                    <a:pt x="252" y="127"/>
                    <a:pt x="263" y="116"/>
                    <a:pt x="263" y="102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3" y="11"/>
                    <a:pt x="252" y="0"/>
                    <a:pt x="23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108"/>
                    <a:pt x="51" y="124"/>
                    <a:pt x="32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0" y="124"/>
                    <a:pt x="0" y="135"/>
                    <a:pt x="0" y="14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54"/>
                    <a:pt x="10" y="365"/>
                    <a:pt x="24" y="365"/>
                  </a:cubicBezTo>
                  <a:cubicBezTo>
                    <a:pt x="106" y="365"/>
                    <a:pt x="106" y="365"/>
                    <a:pt x="106" y="365"/>
                  </a:cubicBezTo>
                  <a:cubicBezTo>
                    <a:pt x="130" y="364"/>
                    <a:pt x="130" y="364"/>
                    <a:pt x="130" y="364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30" y="259"/>
                    <a:pt x="145" y="244"/>
                    <a:pt x="16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86" y="244"/>
                    <a:pt x="197" y="233"/>
                    <a:pt x="197" y="219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7" y="142"/>
                    <a:pt x="212" y="127"/>
                    <a:pt x="231" y="12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30"/>
            <p:cNvSpPr>
              <a:spLocks/>
            </p:cNvSpPr>
            <p:nvPr userDrawn="1"/>
          </p:nvSpPr>
          <p:spPr bwMode="auto">
            <a:xfrm>
              <a:off x="878" y="2594"/>
              <a:ext cx="1404" cy="1063"/>
            </a:xfrm>
            <a:custGeom>
              <a:avLst/>
              <a:gdLst>
                <a:gd name="T0" fmla="*/ 164 w 795"/>
                <a:gd name="T1" fmla="*/ 602 h 602"/>
                <a:gd name="T2" fmla="*/ 228 w 795"/>
                <a:gd name="T3" fmla="*/ 602 h 602"/>
                <a:gd name="T4" fmla="*/ 263 w 795"/>
                <a:gd name="T5" fmla="*/ 572 h 602"/>
                <a:gd name="T6" fmla="*/ 296 w 795"/>
                <a:gd name="T7" fmla="*/ 544 h 602"/>
                <a:gd name="T8" fmla="*/ 428 w 795"/>
                <a:gd name="T9" fmla="*/ 544 h 602"/>
                <a:gd name="T10" fmla="*/ 462 w 795"/>
                <a:gd name="T11" fmla="*/ 514 h 602"/>
                <a:gd name="T12" fmla="*/ 495 w 795"/>
                <a:gd name="T13" fmla="*/ 485 h 602"/>
                <a:gd name="T14" fmla="*/ 529 w 795"/>
                <a:gd name="T15" fmla="*/ 450 h 602"/>
                <a:gd name="T16" fmla="*/ 529 w 795"/>
                <a:gd name="T17" fmla="*/ 335 h 602"/>
                <a:gd name="T18" fmla="*/ 562 w 795"/>
                <a:gd name="T19" fmla="*/ 301 h 602"/>
                <a:gd name="T20" fmla="*/ 596 w 795"/>
                <a:gd name="T21" fmla="*/ 271 h 602"/>
                <a:gd name="T22" fmla="*/ 628 w 795"/>
                <a:gd name="T23" fmla="*/ 243 h 602"/>
                <a:gd name="T24" fmla="*/ 662 w 795"/>
                <a:gd name="T25" fmla="*/ 208 h 602"/>
                <a:gd name="T26" fmla="*/ 696 w 795"/>
                <a:gd name="T27" fmla="*/ 175 h 602"/>
                <a:gd name="T28" fmla="*/ 771 w 795"/>
                <a:gd name="T29" fmla="*/ 175 h 602"/>
                <a:gd name="T30" fmla="*/ 795 w 795"/>
                <a:gd name="T31" fmla="*/ 153 h 602"/>
                <a:gd name="T32" fmla="*/ 795 w 795"/>
                <a:gd name="T33" fmla="*/ 115 h 602"/>
                <a:gd name="T34" fmla="*/ 685 w 795"/>
                <a:gd name="T35" fmla="*/ 115 h 602"/>
                <a:gd name="T36" fmla="*/ 661 w 795"/>
                <a:gd name="T37" fmla="*/ 91 h 602"/>
                <a:gd name="T38" fmla="*/ 661 w 795"/>
                <a:gd name="T39" fmla="*/ 91 h 602"/>
                <a:gd name="T40" fmla="*/ 661 w 795"/>
                <a:gd name="T41" fmla="*/ 91 h 602"/>
                <a:gd name="T42" fmla="*/ 661 w 795"/>
                <a:gd name="T43" fmla="*/ 82 h 602"/>
                <a:gd name="T44" fmla="*/ 637 w 795"/>
                <a:gd name="T45" fmla="*/ 58 h 602"/>
                <a:gd name="T46" fmla="*/ 433 w 795"/>
                <a:gd name="T47" fmla="*/ 58 h 602"/>
                <a:gd name="T48" fmla="*/ 433 w 795"/>
                <a:gd name="T49" fmla="*/ 58 h 602"/>
                <a:gd name="T50" fmla="*/ 359 w 795"/>
                <a:gd name="T51" fmla="*/ 58 h 602"/>
                <a:gd name="T52" fmla="*/ 325 w 795"/>
                <a:gd name="T53" fmla="*/ 24 h 602"/>
                <a:gd name="T54" fmla="*/ 300 w 795"/>
                <a:gd name="T55" fmla="*/ 0 h 602"/>
                <a:gd name="T56" fmla="*/ 25 w 795"/>
                <a:gd name="T57" fmla="*/ 0 h 602"/>
                <a:gd name="T58" fmla="*/ 0 w 795"/>
                <a:gd name="T59" fmla="*/ 24 h 602"/>
                <a:gd name="T60" fmla="*/ 0 w 795"/>
                <a:gd name="T61" fmla="*/ 122 h 602"/>
                <a:gd name="T62" fmla="*/ 0 w 795"/>
                <a:gd name="T63" fmla="*/ 123 h 602"/>
                <a:gd name="T64" fmla="*/ 0 w 795"/>
                <a:gd name="T65" fmla="*/ 126 h 602"/>
                <a:gd name="T66" fmla="*/ 0 w 795"/>
                <a:gd name="T67" fmla="*/ 128 h 602"/>
                <a:gd name="T68" fmla="*/ 0 w 795"/>
                <a:gd name="T69" fmla="*/ 180 h 602"/>
                <a:gd name="T70" fmla="*/ 25 w 795"/>
                <a:gd name="T71" fmla="*/ 179 h 602"/>
                <a:gd name="T72" fmla="*/ 173 w 795"/>
                <a:gd name="T73" fmla="*/ 179 h 602"/>
                <a:gd name="T74" fmla="*/ 197 w 795"/>
                <a:gd name="T75" fmla="*/ 204 h 602"/>
                <a:gd name="T76" fmla="*/ 197 w 795"/>
                <a:gd name="T77" fmla="*/ 281 h 602"/>
                <a:gd name="T78" fmla="*/ 173 w 795"/>
                <a:gd name="T79" fmla="*/ 306 h 602"/>
                <a:gd name="T80" fmla="*/ 165 w 795"/>
                <a:gd name="T81" fmla="*/ 306 h 602"/>
                <a:gd name="T82" fmla="*/ 131 w 795"/>
                <a:gd name="T83" fmla="*/ 340 h 602"/>
                <a:gd name="T84" fmla="*/ 131 w 795"/>
                <a:gd name="T85" fmla="*/ 398 h 602"/>
                <a:gd name="T86" fmla="*/ 106 w 795"/>
                <a:gd name="T87" fmla="*/ 423 h 602"/>
                <a:gd name="T88" fmla="*/ 98 w 795"/>
                <a:gd name="T89" fmla="*/ 423 h 602"/>
                <a:gd name="T90" fmla="*/ 64 w 795"/>
                <a:gd name="T91" fmla="*/ 457 h 602"/>
                <a:gd name="T92" fmla="*/ 64 w 795"/>
                <a:gd name="T93" fmla="*/ 543 h 602"/>
                <a:gd name="T94" fmla="*/ 46 w 795"/>
                <a:gd name="T95" fmla="*/ 544 h 602"/>
                <a:gd name="T96" fmla="*/ 48 w 795"/>
                <a:gd name="T97" fmla="*/ 544 h 602"/>
                <a:gd name="T98" fmla="*/ 96 w 795"/>
                <a:gd name="T99" fmla="*/ 544 h 602"/>
                <a:gd name="T100" fmla="*/ 129 w 795"/>
                <a:gd name="T101" fmla="*/ 572 h 602"/>
                <a:gd name="T102" fmla="*/ 164 w 795"/>
                <a:gd name="T103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5" h="602">
                  <a:moveTo>
                    <a:pt x="164" y="602"/>
                  </a:moveTo>
                  <a:cubicBezTo>
                    <a:pt x="228" y="602"/>
                    <a:pt x="228" y="602"/>
                    <a:pt x="228" y="602"/>
                  </a:cubicBezTo>
                  <a:cubicBezTo>
                    <a:pt x="245" y="602"/>
                    <a:pt x="260" y="589"/>
                    <a:pt x="263" y="572"/>
                  </a:cubicBezTo>
                  <a:cubicBezTo>
                    <a:pt x="265" y="556"/>
                    <a:pt x="279" y="544"/>
                    <a:pt x="296" y="544"/>
                  </a:cubicBezTo>
                  <a:cubicBezTo>
                    <a:pt x="428" y="544"/>
                    <a:pt x="428" y="544"/>
                    <a:pt x="428" y="544"/>
                  </a:cubicBezTo>
                  <a:cubicBezTo>
                    <a:pt x="445" y="544"/>
                    <a:pt x="460" y="531"/>
                    <a:pt x="462" y="514"/>
                  </a:cubicBezTo>
                  <a:cubicBezTo>
                    <a:pt x="465" y="497"/>
                    <a:pt x="478" y="485"/>
                    <a:pt x="495" y="485"/>
                  </a:cubicBezTo>
                  <a:cubicBezTo>
                    <a:pt x="514" y="484"/>
                    <a:pt x="529" y="468"/>
                    <a:pt x="529" y="45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9" y="316"/>
                    <a:pt x="544" y="301"/>
                    <a:pt x="562" y="301"/>
                  </a:cubicBezTo>
                  <a:cubicBezTo>
                    <a:pt x="579" y="300"/>
                    <a:pt x="593" y="288"/>
                    <a:pt x="596" y="271"/>
                  </a:cubicBezTo>
                  <a:cubicBezTo>
                    <a:pt x="599" y="255"/>
                    <a:pt x="612" y="243"/>
                    <a:pt x="628" y="243"/>
                  </a:cubicBezTo>
                  <a:cubicBezTo>
                    <a:pt x="647" y="242"/>
                    <a:pt x="662" y="227"/>
                    <a:pt x="662" y="208"/>
                  </a:cubicBezTo>
                  <a:cubicBezTo>
                    <a:pt x="663" y="190"/>
                    <a:pt x="678" y="175"/>
                    <a:pt x="696" y="175"/>
                  </a:cubicBezTo>
                  <a:cubicBezTo>
                    <a:pt x="771" y="175"/>
                    <a:pt x="771" y="175"/>
                    <a:pt x="771" y="175"/>
                  </a:cubicBezTo>
                  <a:cubicBezTo>
                    <a:pt x="784" y="175"/>
                    <a:pt x="795" y="166"/>
                    <a:pt x="795" y="153"/>
                  </a:cubicBezTo>
                  <a:cubicBezTo>
                    <a:pt x="795" y="115"/>
                    <a:pt x="795" y="115"/>
                    <a:pt x="795" y="115"/>
                  </a:cubicBezTo>
                  <a:cubicBezTo>
                    <a:pt x="758" y="115"/>
                    <a:pt x="722" y="115"/>
                    <a:pt x="685" y="115"/>
                  </a:cubicBezTo>
                  <a:cubicBezTo>
                    <a:pt x="672" y="115"/>
                    <a:pt x="661" y="104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82"/>
                    <a:pt x="661" y="82"/>
                    <a:pt x="661" y="82"/>
                  </a:cubicBezTo>
                  <a:cubicBezTo>
                    <a:pt x="661" y="69"/>
                    <a:pt x="650" y="58"/>
                    <a:pt x="637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433" y="58"/>
                    <a:pt x="433" y="58"/>
                    <a:pt x="433" y="58"/>
                  </a:cubicBezTo>
                  <a:cubicBezTo>
                    <a:pt x="359" y="58"/>
                    <a:pt x="359" y="58"/>
                    <a:pt x="359" y="58"/>
                  </a:cubicBezTo>
                  <a:cubicBezTo>
                    <a:pt x="340" y="58"/>
                    <a:pt x="325" y="43"/>
                    <a:pt x="325" y="24"/>
                  </a:cubicBezTo>
                  <a:cubicBezTo>
                    <a:pt x="324" y="11"/>
                    <a:pt x="314" y="0"/>
                    <a:pt x="30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" y="124"/>
                    <a:pt x="1" y="125"/>
                    <a:pt x="0" y="126"/>
                  </a:cubicBezTo>
                  <a:cubicBezTo>
                    <a:pt x="0" y="127"/>
                    <a:pt x="0" y="127"/>
                    <a:pt x="0" y="12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86" y="179"/>
                    <a:pt x="197" y="190"/>
                    <a:pt x="197" y="204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7" y="295"/>
                    <a:pt x="186" y="306"/>
                    <a:pt x="173" y="306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46" y="306"/>
                    <a:pt x="131" y="321"/>
                    <a:pt x="131" y="340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1" y="412"/>
                    <a:pt x="120" y="423"/>
                    <a:pt x="106" y="423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79" y="423"/>
                    <a:pt x="64" y="438"/>
                    <a:pt x="64" y="457"/>
                  </a:cubicBezTo>
                  <a:cubicBezTo>
                    <a:pt x="64" y="543"/>
                    <a:pt x="64" y="543"/>
                    <a:pt x="64" y="543"/>
                  </a:cubicBezTo>
                  <a:cubicBezTo>
                    <a:pt x="46" y="544"/>
                    <a:pt x="46" y="544"/>
                    <a:pt x="46" y="544"/>
                  </a:cubicBezTo>
                  <a:cubicBezTo>
                    <a:pt x="46" y="544"/>
                    <a:pt x="47" y="544"/>
                    <a:pt x="48" y="544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112" y="544"/>
                    <a:pt x="126" y="556"/>
                    <a:pt x="129" y="572"/>
                  </a:cubicBezTo>
                  <a:cubicBezTo>
                    <a:pt x="132" y="589"/>
                    <a:pt x="146" y="602"/>
                    <a:pt x="164" y="6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31"/>
            <p:cNvSpPr>
              <a:spLocks noEditPoints="1"/>
            </p:cNvSpPr>
            <p:nvPr userDrawn="1"/>
          </p:nvSpPr>
          <p:spPr bwMode="auto">
            <a:xfrm>
              <a:off x="3353" y="3454"/>
              <a:ext cx="311" cy="223"/>
            </a:xfrm>
            <a:custGeom>
              <a:avLst/>
              <a:gdLst>
                <a:gd name="T0" fmla="*/ 24 w 176"/>
                <a:gd name="T1" fmla="*/ 57 h 126"/>
                <a:gd name="T2" fmla="*/ 119 w 176"/>
                <a:gd name="T3" fmla="*/ 102 h 126"/>
                <a:gd name="T4" fmla="*/ 176 w 176"/>
                <a:gd name="T5" fmla="*/ 102 h 126"/>
                <a:gd name="T6" fmla="*/ 176 w 176"/>
                <a:gd name="T7" fmla="*/ 24 h 126"/>
                <a:gd name="T8" fmla="*/ 175 w 176"/>
                <a:gd name="T9" fmla="*/ 23 h 126"/>
                <a:gd name="T10" fmla="*/ 175 w 176"/>
                <a:gd name="T11" fmla="*/ 22 h 126"/>
                <a:gd name="T12" fmla="*/ 175 w 176"/>
                <a:gd name="T13" fmla="*/ 21 h 126"/>
                <a:gd name="T14" fmla="*/ 175 w 176"/>
                <a:gd name="T15" fmla="*/ 20 h 126"/>
                <a:gd name="T16" fmla="*/ 175 w 176"/>
                <a:gd name="T17" fmla="*/ 19 h 126"/>
                <a:gd name="T18" fmla="*/ 175 w 176"/>
                <a:gd name="T19" fmla="*/ 18 h 126"/>
                <a:gd name="T20" fmla="*/ 175 w 176"/>
                <a:gd name="T21" fmla="*/ 18 h 126"/>
                <a:gd name="T22" fmla="*/ 174 w 176"/>
                <a:gd name="T23" fmla="*/ 16 h 126"/>
                <a:gd name="T24" fmla="*/ 174 w 176"/>
                <a:gd name="T25" fmla="*/ 16 h 126"/>
                <a:gd name="T26" fmla="*/ 174 w 176"/>
                <a:gd name="T27" fmla="*/ 15 h 126"/>
                <a:gd name="T28" fmla="*/ 173 w 176"/>
                <a:gd name="T29" fmla="*/ 14 h 126"/>
                <a:gd name="T30" fmla="*/ 173 w 176"/>
                <a:gd name="T31" fmla="*/ 13 h 126"/>
                <a:gd name="T32" fmla="*/ 173 w 176"/>
                <a:gd name="T33" fmla="*/ 13 h 126"/>
                <a:gd name="T34" fmla="*/ 172 w 176"/>
                <a:gd name="T35" fmla="*/ 12 h 126"/>
                <a:gd name="T36" fmla="*/ 172 w 176"/>
                <a:gd name="T37" fmla="*/ 11 h 126"/>
                <a:gd name="T38" fmla="*/ 171 w 176"/>
                <a:gd name="T39" fmla="*/ 10 h 126"/>
                <a:gd name="T40" fmla="*/ 171 w 176"/>
                <a:gd name="T41" fmla="*/ 10 h 126"/>
                <a:gd name="T42" fmla="*/ 170 w 176"/>
                <a:gd name="T43" fmla="*/ 9 h 126"/>
                <a:gd name="T44" fmla="*/ 170 w 176"/>
                <a:gd name="T45" fmla="*/ 8 h 126"/>
                <a:gd name="T46" fmla="*/ 169 w 176"/>
                <a:gd name="T47" fmla="*/ 8 h 126"/>
                <a:gd name="T48" fmla="*/ 168 w 176"/>
                <a:gd name="T49" fmla="*/ 7 h 126"/>
                <a:gd name="T50" fmla="*/ 168 w 176"/>
                <a:gd name="T51" fmla="*/ 6 h 126"/>
                <a:gd name="T52" fmla="*/ 167 w 176"/>
                <a:gd name="T53" fmla="*/ 6 h 126"/>
                <a:gd name="T54" fmla="*/ 166 w 176"/>
                <a:gd name="T55" fmla="*/ 5 h 126"/>
                <a:gd name="T56" fmla="*/ 166 w 176"/>
                <a:gd name="T57" fmla="*/ 5 h 126"/>
                <a:gd name="T58" fmla="*/ 165 w 176"/>
                <a:gd name="T59" fmla="*/ 4 h 126"/>
                <a:gd name="T60" fmla="*/ 164 w 176"/>
                <a:gd name="T61" fmla="*/ 4 h 126"/>
                <a:gd name="T62" fmla="*/ 163 w 176"/>
                <a:gd name="T63" fmla="*/ 3 h 126"/>
                <a:gd name="T64" fmla="*/ 163 w 176"/>
                <a:gd name="T65" fmla="*/ 3 h 126"/>
                <a:gd name="T66" fmla="*/ 162 w 176"/>
                <a:gd name="T67" fmla="*/ 2 h 126"/>
                <a:gd name="T68" fmla="*/ 161 w 176"/>
                <a:gd name="T69" fmla="*/ 2 h 126"/>
                <a:gd name="T70" fmla="*/ 160 w 176"/>
                <a:gd name="T71" fmla="*/ 2 h 126"/>
                <a:gd name="T72" fmla="*/ 160 w 176"/>
                <a:gd name="T73" fmla="*/ 2 h 126"/>
                <a:gd name="T74" fmla="*/ 159 w 176"/>
                <a:gd name="T75" fmla="*/ 1 h 126"/>
                <a:gd name="T76" fmla="*/ 158 w 176"/>
                <a:gd name="T77" fmla="*/ 1 h 126"/>
                <a:gd name="T78" fmla="*/ 157 w 176"/>
                <a:gd name="T79" fmla="*/ 1 h 126"/>
                <a:gd name="T80" fmla="*/ 156 w 176"/>
                <a:gd name="T81" fmla="*/ 1 h 126"/>
                <a:gd name="T82" fmla="*/ 155 w 176"/>
                <a:gd name="T83" fmla="*/ 0 h 126"/>
                <a:gd name="T84" fmla="*/ 154 w 176"/>
                <a:gd name="T85" fmla="*/ 0 h 126"/>
                <a:gd name="T86" fmla="*/ 153 w 176"/>
                <a:gd name="T87" fmla="*/ 0 h 126"/>
                <a:gd name="T88" fmla="*/ 153 w 176"/>
                <a:gd name="T89" fmla="*/ 0 h 126"/>
                <a:gd name="T90" fmla="*/ 151 w 176"/>
                <a:gd name="T91" fmla="*/ 0 h 126"/>
                <a:gd name="T92" fmla="*/ 24 w 176"/>
                <a:gd name="T93" fmla="*/ 0 h 126"/>
                <a:gd name="T94" fmla="*/ 176 w 176"/>
                <a:gd name="T95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26">
                  <a:moveTo>
                    <a:pt x="0" y="2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103" y="57"/>
                    <a:pt x="119" y="72"/>
                    <a:pt x="119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19" y="115"/>
                    <a:pt x="130" y="126"/>
                    <a:pt x="143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5" y="126"/>
                    <a:pt x="176" y="115"/>
                    <a:pt x="176" y="102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75" y="20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176" y="24"/>
                  </a:moveTo>
                  <a:cubicBezTo>
                    <a:pt x="176" y="24"/>
                    <a:pt x="176" y="24"/>
                    <a:pt x="176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32"/>
            <p:cNvSpPr>
              <a:spLocks noEditPoints="1"/>
            </p:cNvSpPr>
            <p:nvPr userDrawn="1"/>
          </p:nvSpPr>
          <p:spPr bwMode="auto">
            <a:xfrm>
              <a:off x="2744" y="2260"/>
              <a:ext cx="1290" cy="1187"/>
            </a:xfrm>
            <a:custGeom>
              <a:avLst/>
              <a:gdLst>
                <a:gd name="T0" fmla="*/ 158 w 731"/>
                <a:gd name="T1" fmla="*/ 246 h 672"/>
                <a:gd name="T2" fmla="*/ 204 w 731"/>
                <a:gd name="T3" fmla="*/ 284 h 672"/>
                <a:gd name="T4" fmla="*/ 204 w 731"/>
                <a:gd name="T5" fmla="*/ 286 h 672"/>
                <a:gd name="T6" fmla="*/ 214 w 731"/>
                <a:gd name="T7" fmla="*/ 302 h 672"/>
                <a:gd name="T8" fmla="*/ 215 w 731"/>
                <a:gd name="T9" fmla="*/ 303 h 672"/>
                <a:gd name="T10" fmla="*/ 217 w 731"/>
                <a:gd name="T11" fmla="*/ 304 h 672"/>
                <a:gd name="T12" fmla="*/ 218 w 731"/>
                <a:gd name="T13" fmla="*/ 305 h 672"/>
                <a:gd name="T14" fmla="*/ 220 w 731"/>
                <a:gd name="T15" fmla="*/ 305 h 672"/>
                <a:gd name="T16" fmla="*/ 222 w 731"/>
                <a:gd name="T17" fmla="*/ 306 h 672"/>
                <a:gd name="T18" fmla="*/ 223 w 731"/>
                <a:gd name="T19" fmla="*/ 306 h 672"/>
                <a:gd name="T20" fmla="*/ 225 w 731"/>
                <a:gd name="T21" fmla="*/ 307 h 672"/>
                <a:gd name="T22" fmla="*/ 227 w 731"/>
                <a:gd name="T23" fmla="*/ 307 h 672"/>
                <a:gd name="T24" fmla="*/ 272 w 731"/>
                <a:gd name="T25" fmla="*/ 341 h 672"/>
                <a:gd name="T26" fmla="*/ 272 w 731"/>
                <a:gd name="T27" fmla="*/ 344 h 672"/>
                <a:gd name="T28" fmla="*/ 272 w 731"/>
                <a:gd name="T29" fmla="*/ 346 h 672"/>
                <a:gd name="T30" fmla="*/ 272 w 731"/>
                <a:gd name="T31" fmla="*/ 348 h 672"/>
                <a:gd name="T32" fmla="*/ 295 w 731"/>
                <a:gd name="T33" fmla="*/ 367 h 672"/>
                <a:gd name="T34" fmla="*/ 333 w 731"/>
                <a:gd name="T35" fmla="*/ 402 h 672"/>
                <a:gd name="T36" fmla="*/ 333 w 731"/>
                <a:gd name="T37" fmla="*/ 404 h 672"/>
                <a:gd name="T38" fmla="*/ 334 w 731"/>
                <a:gd name="T39" fmla="*/ 406 h 672"/>
                <a:gd name="T40" fmla="*/ 347 w 731"/>
                <a:gd name="T41" fmla="*/ 424 h 672"/>
                <a:gd name="T42" fmla="*/ 349 w 731"/>
                <a:gd name="T43" fmla="*/ 425 h 672"/>
                <a:gd name="T44" fmla="*/ 350 w 731"/>
                <a:gd name="T45" fmla="*/ 425 h 672"/>
                <a:gd name="T46" fmla="*/ 352 w 731"/>
                <a:gd name="T47" fmla="*/ 426 h 672"/>
                <a:gd name="T48" fmla="*/ 353 w 731"/>
                <a:gd name="T49" fmla="*/ 426 h 672"/>
                <a:gd name="T50" fmla="*/ 356 w 731"/>
                <a:gd name="T51" fmla="*/ 426 h 672"/>
                <a:gd name="T52" fmla="*/ 366 w 731"/>
                <a:gd name="T53" fmla="*/ 426 h 672"/>
                <a:gd name="T54" fmla="*/ 403 w 731"/>
                <a:gd name="T55" fmla="*/ 466 h 672"/>
                <a:gd name="T56" fmla="*/ 403 w 731"/>
                <a:gd name="T57" fmla="*/ 467 h 672"/>
                <a:gd name="T58" fmla="*/ 403 w 731"/>
                <a:gd name="T59" fmla="*/ 469 h 672"/>
                <a:gd name="T60" fmla="*/ 404 w 731"/>
                <a:gd name="T61" fmla="*/ 471 h 672"/>
                <a:gd name="T62" fmla="*/ 404 w 731"/>
                <a:gd name="T63" fmla="*/ 473 h 672"/>
                <a:gd name="T64" fmla="*/ 405 w 731"/>
                <a:gd name="T65" fmla="*/ 474 h 672"/>
                <a:gd name="T66" fmla="*/ 406 w 731"/>
                <a:gd name="T67" fmla="*/ 476 h 672"/>
                <a:gd name="T68" fmla="*/ 407 w 731"/>
                <a:gd name="T69" fmla="*/ 477 h 672"/>
                <a:gd name="T70" fmla="*/ 408 w 731"/>
                <a:gd name="T71" fmla="*/ 479 h 672"/>
                <a:gd name="T72" fmla="*/ 409 w 731"/>
                <a:gd name="T73" fmla="*/ 480 h 672"/>
                <a:gd name="T74" fmla="*/ 410 w 731"/>
                <a:gd name="T75" fmla="*/ 481 h 672"/>
                <a:gd name="T76" fmla="*/ 411 w 731"/>
                <a:gd name="T77" fmla="*/ 483 h 672"/>
                <a:gd name="T78" fmla="*/ 413 w 731"/>
                <a:gd name="T79" fmla="*/ 484 h 672"/>
                <a:gd name="T80" fmla="*/ 414 w 731"/>
                <a:gd name="T81" fmla="*/ 485 h 672"/>
                <a:gd name="T82" fmla="*/ 416 w 731"/>
                <a:gd name="T83" fmla="*/ 486 h 672"/>
                <a:gd name="T84" fmla="*/ 417 w 731"/>
                <a:gd name="T85" fmla="*/ 486 h 672"/>
                <a:gd name="T86" fmla="*/ 419 w 731"/>
                <a:gd name="T87" fmla="*/ 487 h 672"/>
                <a:gd name="T88" fmla="*/ 420 w 731"/>
                <a:gd name="T89" fmla="*/ 488 h 672"/>
                <a:gd name="T90" fmla="*/ 422 w 731"/>
                <a:gd name="T91" fmla="*/ 488 h 672"/>
                <a:gd name="T92" fmla="*/ 424 w 731"/>
                <a:gd name="T93" fmla="*/ 488 h 672"/>
                <a:gd name="T94" fmla="*/ 426 w 731"/>
                <a:gd name="T95" fmla="*/ 489 h 672"/>
                <a:gd name="T96" fmla="*/ 538 w 731"/>
                <a:gd name="T97" fmla="*/ 523 h 672"/>
                <a:gd name="T98" fmla="*/ 595 w 731"/>
                <a:gd name="T99" fmla="*/ 648 h 672"/>
                <a:gd name="T100" fmla="*/ 650 w 731"/>
                <a:gd name="T101" fmla="*/ 555 h 672"/>
                <a:gd name="T102" fmla="*/ 731 w 731"/>
                <a:gd name="T103" fmla="*/ 457 h 672"/>
                <a:gd name="T104" fmla="*/ 498 w 731"/>
                <a:gd name="T105" fmla="*/ 372 h 672"/>
                <a:gd name="T106" fmla="*/ 430 w 731"/>
                <a:gd name="T107" fmla="*/ 246 h 672"/>
                <a:gd name="T108" fmla="*/ 334 w 731"/>
                <a:gd name="T109" fmla="*/ 155 h 672"/>
                <a:gd name="T110" fmla="*/ 66 w 731"/>
                <a:gd name="T111" fmla="*/ 22 h 672"/>
                <a:gd name="T112" fmla="*/ 403 w 731"/>
                <a:gd name="T113" fmla="*/ 464 h 672"/>
                <a:gd name="T114" fmla="*/ 272 w 731"/>
                <a:gd name="T115" fmla="*/ 3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1" h="672">
                  <a:moveTo>
                    <a:pt x="0" y="216"/>
                  </a:moveTo>
                  <a:cubicBezTo>
                    <a:pt x="0" y="223"/>
                    <a:pt x="4" y="186"/>
                    <a:pt x="20" y="186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114" y="186"/>
                    <a:pt x="134" y="181"/>
                    <a:pt x="134" y="214"/>
                  </a:cubicBezTo>
                  <a:cubicBezTo>
                    <a:pt x="134" y="221"/>
                    <a:pt x="134" y="221"/>
                    <a:pt x="134" y="221"/>
                  </a:cubicBezTo>
                  <a:cubicBezTo>
                    <a:pt x="134" y="235"/>
                    <a:pt x="145" y="246"/>
                    <a:pt x="15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89" y="246"/>
                    <a:pt x="204" y="261"/>
                    <a:pt x="204" y="280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93"/>
                    <a:pt x="209" y="298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4" y="302"/>
                    <a:pt x="214" y="302"/>
                    <a:pt x="214" y="302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3"/>
                    <a:pt x="216" y="303"/>
                    <a:pt x="216" y="303"/>
                  </a:cubicBezTo>
                  <a:cubicBezTo>
                    <a:pt x="216" y="304"/>
                    <a:pt x="216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7" y="304"/>
                    <a:pt x="217" y="304"/>
                    <a:pt x="217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8" y="305"/>
                    <a:pt x="218" y="305"/>
                    <a:pt x="218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19" y="305"/>
                    <a:pt x="219" y="305"/>
                    <a:pt x="219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6"/>
                    <a:pt x="224" y="306"/>
                    <a:pt x="224" y="306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7" y="307"/>
                    <a:pt x="227" y="307"/>
                    <a:pt x="227" y="307"/>
                  </a:cubicBezTo>
                  <a:cubicBezTo>
                    <a:pt x="228" y="307"/>
                    <a:pt x="228" y="307"/>
                    <a:pt x="229" y="307"/>
                  </a:cubicBezTo>
                  <a:cubicBezTo>
                    <a:pt x="237" y="307"/>
                    <a:pt x="237" y="307"/>
                    <a:pt x="237" y="30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56" y="307"/>
                    <a:pt x="272" y="322"/>
                    <a:pt x="272" y="341"/>
                  </a:cubicBezTo>
                  <a:cubicBezTo>
                    <a:pt x="272" y="342"/>
                    <a:pt x="272" y="342"/>
                    <a:pt x="272" y="342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3"/>
                    <a:pt x="272" y="343"/>
                    <a:pt x="272" y="343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4"/>
                    <a:pt x="272" y="344"/>
                    <a:pt x="272" y="344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5"/>
                    <a:pt x="272" y="345"/>
                    <a:pt x="272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2" y="348"/>
                    <a:pt x="272" y="348"/>
                    <a:pt x="272" y="348"/>
                  </a:cubicBezTo>
                  <a:cubicBezTo>
                    <a:pt x="275" y="358"/>
                    <a:pt x="284" y="366"/>
                    <a:pt x="294" y="366"/>
                  </a:cubicBezTo>
                  <a:cubicBezTo>
                    <a:pt x="294" y="366"/>
                    <a:pt x="294" y="366"/>
                    <a:pt x="294" y="366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7"/>
                    <a:pt x="296" y="367"/>
                    <a:pt x="296" y="367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318" y="367"/>
                    <a:pt x="333" y="382"/>
                    <a:pt x="333" y="401"/>
                  </a:cubicBezTo>
                  <a:cubicBezTo>
                    <a:pt x="333" y="402"/>
                    <a:pt x="333" y="402"/>
                    <a:pt x="333" y="402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5"/>
                    <a:pt x="334" y="405"/>
                    <a:pt x="334" y="405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4" y="406"/>
                    <a:pt x="334" y="406"/>
                    <a:pt x="334" y="406"/>
                  </a:cubicBezTo>
                  <a:cubicBezTo>
                    <a:pt x="335" y="413"/>
                    <a:pt x="339" y="419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6" y="423"/>
                    <a:pt x="346" y="423"/>
                    <a:pt x="346" y="423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7" y="424"/>
                    <a:pt x="347" y="424"/>
                    <a:pt x="347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8" y="424"/>
                    <a:pt x="348" y="424"/>
                    <a:pt x="348" y="424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49" y="425"/>
                    <a:pt x="349" y="425"/>
                    <a:pt x="349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0" y="425"/>
                  </a:cubicBezTo>
                  <a:cubicBezTo>
                    <a:pt x="350" y="425"/>
                    <a:pt x="350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1" y="425"/>
                    <a:pt x="351" y="425"/>
                    <a:pt x="351" y="425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2" y="426"/>
                    <a:pt x="352" y="426"/>
                    <a:pt x="352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3" y="426"/>
                    <a:pt x="353" y="426"/>
                    <a:pt x="353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4" y="426"/>
                    <a:pt x="354" y="426"/>
                    <a:pt x="354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5" y="426"/>
                    <a:pt x="355" y="426"/>
                    <a:pt x="355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6" y="426"/>
                    <a:pt x="356" y="426"/>
                    <a:pt x="356" y="426"/>
                  </a:cubicBezTo>
                  <a:cubicBezTo>
                    <a:pt x="357" y="426"/>
                    <a:pt x="357" y="426"/>
                    <a:pt x="358" y="426"/>
                  </a:cubicBezTo>
                  <a:cubicBezTo>
                    <a:pt x="366" y="426"/>
                    <a:pt x="366" y="426"/>
                    <a:pt x="366" y="426"/>
                  </a:cubicBezTo>
                  <a:cubicBezTo>
                    <a:pt x="369" y="426"/>
                    <a:pt x="369" y="426"/>
                    <a:pt x="369" y="426"/>
                  </a:cubicBezTo>
                  <a:cubicBezTo>
                    <a:pt x="388" y="426"/>
                    <a:pt x="403" y="442"/>
                    <a:pt x="403" y="460"/>
                  </a:cubicBezTo>
                  <a:cubicBezTo>
                    <a:pt x="403" y="464"/>
                    <a:pt x="403" y="464"/>
                    <a:pt x="403" y="464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5"/>
                    <a:pt x="403" y="465"/>
                    <a:pt x="403" y="465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6"/>
                    <a:pt x="403" y="466"/>
                    <a:pt x="403" y="466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7"/>
                    <a:pt x="403" y="467"/>
                    <a:pt x="403" y="467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8"/>
                    <a:pt x="403" y="468"/>
                    <a:pt x="403" y="468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3" y="470"/>
                    <a:pt x="403" y="470"/>
                    <a:pt x="403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0"/>
                    <a:pt x="404" y="470"/>
                    <a:pt x="404" y="470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1"/>
                    <a:pt x="404" y="471"/>
                    <a:pt x="404" y="471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2"/>
                    <a:pt x="404" y="472"/>
                    <a:pt x="404" y="472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4" y="473"/>
                    <a:pt x="404" y="473"/>
                    <a:pt x="404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3"/>
                    <a:pt x="405" y="473"/>
                    <a:pt x="405" y="473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5" y="475"/>
                    <a:pt x="405" y="475"/>
                    <a:pt x="405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5"/>
                    <a:pt x="406" y="475"/>
                    <a:pt x="406" y="475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6"/>
                    <a:pt x="406" y="476"/>
                    <a:pt x="406" y="476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6" y="477"/>
                    <a:pt x="406" y="477"/>
                    <a:pt x="406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7"/>
                    <a:pt x="407" y="477"/>
                    <a:pt x="407" y="477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79"/>
                    <a:pt x="408" y="479"/>
                  </a:cubicBezTo>
                  <a:cubicBezTo>
                    <a:pt x="408" y="479"/>
                    <a:pt x="408" y="480"/>
                    <a:pt x="408" y="480"/>
                  </a:cubicBezTo>
                  <a:cubicBezTo>
                    <a:pt x="408" y="480"/>
                    <a:pt x="408" y="480"/>
                    <a:pt x="408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0"/>
                    <a:pt x="409" y="480"/>
                    <a:pt x="409" y="480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1"/>
                    <a:pt x="410" y="481"/>
                    <a:pt x="410" y="481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0" y="482"/>
                    <a:pt x="410" y="482"/>
                    <a:pt x="410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2"/>
                    <a:pt x="411" y="482"/>
                    <a:pt x="411" y="482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1" y="483"/>
                    <a:pt x="411" y="483"/>
                    <a:pt x="411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3"/>
                    <a:pt x="412" y="483"/>
                    <a:pt x="412" y="483"/>
                  </a:cubicBezTo>
                  <a:cubicBezTo>
                    <a:pt x="412" y="484"/>
                    <a:pt x="412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3" y="484"/>
                    <a:pt x="413" y="484"/>
                    <a:pt x="413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4" y="485"/>
                    <a:pt x="414" y="485"/>
                    <a:pt x="414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5" y="485"/>
                    <a:pt x="415" y="485"/>
                    <a:pt x="415" y="485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6" y="486"/>
                    <a:pt x="416" y="486"/>
                    <a:pt x="416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6"/>
                    <a:pt x="417" y="486"/>
                    <a:pt x="417" y="486"/>
                  </a:cubicBezTo>
                  <a:cubicBezTo>
                    <a:pt x="417" y="487"/>
                    <a:pt x="417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8" y="487"/>
                    <a:pt x="418" y="487"/>
                    <a:pt x="418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0" y="488"/>
                    <a:pt x="420" y="488"/>
                    <a:pt x="420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1" y="488"/>
                    <a:pt x="421" y="488"/>
                    <a:pt x="421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2" y="488"/>
                    <a:pt x="422" y="488"/>
                  </a:cubicBezTo>
                  <a:cubicBezTo>
                    <a:pt x="422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3" y="488"/>
                    <a:pt x="423" y="488"/>
                    <a:pt x="423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4" y="488"/>
                    <a:pt x="424" y="488"/>
                    <a:pt x="424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5" y="488"/>
                    <a:pt x="425" y="488"/>
                    <a:pt x="425" y="488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6" y="489"/>
                    <a:pt x="426" y="489"/>
                  </a:cubicBezTo>
                  <a:cubicBezTo>
                    <a:pt x="426" y="489"/>
                    <a:pt x="427" y="489"/>
                    <a:pt x="427" y="489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504" y="489"/>
                    <a:pt x="504" y="489"/>
                    <a:pt x="504" y="489"/>
                  </a:cubicBezTo>
                  <a:cubicBezTo>
                    <a:pt x="523" y="489"/>
                    <a:pt x="538" y="504"/>
                    <a:pt x="538" y="523"/>
                  </a:cubicBezTo>
                  <a:cubicBezTo>
                    <a:pt x="538" y="578"/>
                    <a:pt x="538" y="578"/>
                    <a:pt x="538" y="578"/>
                  </a:cubicBezTo>
                  <a:cubicBezTo>
                    <a:pt x="538" y="647"/>
                    <a:pt x="538" y="647"/>
                    <a:pt x="538" y="647"/>
                  </a:cubicBezTo>
                  <a:cubicBezTo>
                    <a:pt x="538" y="648"/>
                    <a:pt x="538" y="648"/>
                    <a:pt x="538" y="648"/>
                  </a:cubicBezTo>
                  <a:cubicBezTo>
                    <a:pt x="538" y="661"/>
                    <a:pt x="549" y="672"/>
                    <a:pt x="562" y="672"/>
                  </a:cubicBezTo>
                  <a:cubicBezTo>
                    <a:pt x="571" y="672"/>
                    <a:pt x="571" y="672"/>
                    <a:pt x="571" y="672"/>
                  </a:cubicBezTo>
                  <a:cubicBezTo>
                    <a:pt x="584" y="672"/>
                    <a:pt x="595" y="661"/>
                    <a:pt x="595" y="648"/>
                  </a:cubicBezTo>
                  <a:cubicBezTo>
                    <a:pt x="595" y="645"/>
                    <a:pt x="595" y="645"/>
                    <a:pt x="595" y="645"/>
                  </a:cubicBezTo>
                  <a:cubicBezTo>
                    <a:pt x="595" y="626"/>
                    <a:pt x="610" y="611"/>
                    <a:pt x="629" y="611"/>
                  </a:cubicBezTo>
                  <a:cubicBezTo>
                    <a:pt x="642" y="611"/>
                    <a:pt x="642" y="611"/>
                    <a:pt x="642" y="611"/>
                  </a:cubicBezTo>
                  <a:cubicBezTo>
                    <a:pt x="655" y="611"/>
                    <a:pt x="666" y="600"/>
                    <a:pt x="666" y="586"/>
                  </a:cubicBezTo>
                  <a:cubicBezTo>
                    <a:pt x="666" y="578"/>
                    <a:pt x="666" y="578"/>
                    <a:pt x="666" y="578"/>
                  </a:cubicBezTo>
                  <a:cubicBezTo>
                    <a:pt x="666" y="568"/>
                    <a:pt x="659" y="559"/>
                    <a:pt x="650" y="555"/>
                  </a:cubicBezTo>
                  <a:cubicBezTo>
                    <a:pt x="645" y="554"/>
                    <a:pt x="627" y="557"/>
                    <a:pt x="621" y="554"/>
                  </a:cubicBezTo>
                  <a:cubicBezTo>
                    <a:pt x="605" y="546"/>
                    <a:pt x="599" y="529"/>
                    <a:pt x="601" y="517"/>
                  </a:cubicBezTo>
                  <a:cubicBezTo>
                    <a:pt x="604" y="501"/>
                    <a:pt x="613" y="489"/>
                    <a:pt x="630" y="489"/>
                  </a:cubicBezTo>
                  <a:cubicBezTo>
                    <a:pt x="706" y="489"/>
                    <a:pt x="706" y="489"/>
                    <a:pt x="706" y="489"/>
                  </a:cubicBezTo>
                  <a:cubicBezTo>
                    <a:pt x="720" y="489"/>
                    <a:pt x="731" y="478"/>
                    <a:pt x="731" y="465"/>
                  </a:cubicBezTo>
                  <a:cubicBezTo>
                    <a:pt x="731" y="457"/>
                    <a:pt x="731" y="457"/>
                    <a:pt x="731" y="457"/>
                  </a:cubicBezTo>
                  <a:cubicBezTo>
                    <a:pt x="731" y="443"/>
                    <a:pt x="720" y="432"/>
                    <a:pt x="706" y="432"/>
                  </a:cubicBezTo>
                  <a:cubicBezTo>
                    <a:pt x="630" y="432"/>
                    <a:pt x="630" y="432"/>
                    <a:pt x="630" y="432"/>
                  </a:cubicBezTo>
                  <a:cubicBezTo>
                    <a:pt x="611" y="432"/>
                    <a:pt x="596" y="417"/>
                    <a:pt x="596" y="398"/>
                  </a:cubicBezTo>
                  <a:cubicBezTo>
                    <a:pt x="596" y="396"/>
                    <a:pt x="596" y="396"/>
                    <a:pt x="596" y="396"/>
                  </a:cubicBezTo>
                  <a:cubicBezTo>
                    <a:pt x="596" y="383"/>
                    <a:pt x="585" y="372"/>
                    <a:pt x="571" y="372"/>
                  </a:cubicBezTo>
                  <a:cubicBezTo>
                    <a:pt x="498" y="372"/>
                    <a:pt x="498" y="372"/>
                    <a:pt x="498" y="372"/>
                  </a:cubicBezTo>
                  <a:cubicBezTo>
                    <a:pt x="480" y="372"/>
                    <a:pt x="464" y="357"/>
                    <a:pt x="464" y="338"/>
                  </a:cubicBezTo>
                  <a:cubicBezTo>
                    <a:pt x="464" y="272"/>
                    <a:pt x="464" y="272"/>
                    <a:pt x="464" y="272"/>
                  </a:cubicBezTo>
                  <a:cubicBezTo>
                    <a:pt x="464" y="267"/>
                    <a:pt x="463" y="263"/>
                    <a:pt x="461" y="259"/>
                  </a:cubicBezTo>
                  <a:cubicBezTo>
                    <a:pt x="461" y="259"/>
                    <a:pt x="461" y="259"/>
                    <a:pt x="461" y="259"/>
                  </a:cubicBezTo>
                  <a:cubicBezTo>
                    <a:pt x="456" y="251"/>
                    <a:pt x="449" y="246"/>
                    <a:pt x="440" y="246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412" y="246"/>
                    <a:pt x="396" y="231"/>
                    <a:pt x="396" y="212"/>
                  </a:cubicBezTo>
                  <a:cubicBezTo>
                    <a:pt x="396" y="212"/>
                    <a:pt x="396" y="212"/>
                    <a:pt x="396" y="212"/>
                  </a:cubicBezTo>
                  <a:cubicBezTo>
                    <a:pt x="396" y="199"/>
                    <a:pt x="385" y="188"/>
                    <a:pt x="372" y="188"/>
                  </a:cubicBezTo>
                  <a:cubicBezTo>
                    <a:pt x="355" y="187"/>
                    <a:pt x="355" y="187"/>
                    <a:pt x="355" y="187"/>
                  </a:cubicBezTo>
                  <a:cubicBezTo>
                    <a:pt x="343" y="186"/>
                    <a:pt x="334" y="175"/>
                    <a:pt x="334" y="163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34" y="142"/>
                    <a:pt x="345" y="131"/>
                    <a:pt x="358" y="131"/>
                  </a:cubicBezTo>
                  <a:cubicBezTo>
                    <a:pt x="400" y="131"/>
                    <a:pt x="400" y="131"/>
                    <a:pt x="400" y="131"/>
                  </a:cubicBezTo>
                  <a:cubicBezTo>
                    <a:pt x="400" y="24"/>
                    <a:pt x="400" y="24"/>
                    <a:pt x="400" y="24"/>
                  </a:cubicBezTo>
                  <a:cubicBezTo>
                    <a:pt x="399" y="11"/>
                    <a:pt x="389" y="0"/>
                    <a:pt x="37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8" y="0"/>
                    <a:pt x="68" y="10"/>
                    <a:pt x="66" y="2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3"/>
                    <a:pt x="55" y="63"/>
                    <a:pt x="4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16"/>
                    <a:pt x="0" y="216"/>
                    <a:pt x="0" y="216"/>
                  </a:cubicBezTo>
                  <a:close/>
                  <a:moveTo>
                    <a:pt x="403" y="464"/>
                  </a:moveTo>
                  <a:cubicBezTo>
                    <a:pt x="403" y="464"/>
                    <a:pt x="403" y="464"/>
                    <a:pt x="403" y="464"/>
                  </a:cubicBezTo>
                  <a:cubicBezTo>
                    <a:pt x="403" y="464"/>
                    <a:pt x="403" y="464"/>
                    <a:pt x="403" y="464"/>
                  </a:cubicBezTo>
                  <a:close/>
                  <a:moveTo>
                    <a:pt x="204" y="283"/>
                  </a:moveTo>
                  <a:cubicBezTo>
                    <a:pt x="204" y="283"/>
                    <a:pt x="204" y="283"/>
                    <a:pt x="204" y="283"/>
                  </a:cubicBezTo>
                  <a:cubicBezTo>
                    <a:pt x="204" y="283"/>
                    <a:pt x="204" y="283"/>
                    <a:pt x="204" y="283"/>
                  </a:cubicBezTo>
                  <a:close/>
                  <a:moveTo>
                    <a:pt x="272" y="342"/>
                  </a:moveTo>
                  <a:cubicBezTo>
                    <a:pt x="272" y="342"/>
                    <a:pt x="272" y="342"/>
                    <a:pt x="272" y="342"/>
                  </a:cubicBezTo>
                  <a:cubicBezTo>
                    <a:pt x="272" y="342"/>
                    <a:pt x="272" y="342"/>
                    <a:pt x="272" y="342"/>
                  </a:cubicBezTo>
                  <a:close/>
                  <a:moveTo>
                    <a:pt x="333" y="402"/>
                  </a:moveTo>
                  <a:cubicBezTo>
                    <a:pt x="333" y="402"/>
                    <a:pt x="333" y="402"/>
                    <a:pt x="333" y="40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33"/>
            <p:cNvSpPr>
              <a:spLocks noEditPoints="1"/>
            </p:cNvSpPr>
            <p:nvPr userDrawn="1"/>
          </p:nvSpPr>
          <p:spPr bwMode="auto">
            <a:xfrm>
              <a:off x="2631" y="2048"/>
              <a:ext cx="470" cy="323"/>
            </a:xfrm>
            <a:custGeom>
              <a:avLst/>
              <a:gdLst>
                <a:gd name="T0" fmla="*/ 266 w 266"/>
                <a:gd name="T1" fmla="*/ 120 h 183"/>
                <a:gd name="T2" fmla="*/ 266 w 266"/>
                <a:gd name="T3" fmla="*/ 60 h 183"/>
                <a:gd name="T4" fmla="*/ 24 w 266"/>
                <a:gd name="T5" fmla="*/ 60 h 183"/>
                <a:gd name="T6" fmla="*/ 0 w 266"/>
                <a:gd name="T7" fmla="*/ 85 h 183"/>
                <a:gd name="T8" fmla="*/ 0 w 266"/>
                <a:gd name="T9" fmla="*/ 159 h 183"/>
                <a:gd name="T10" fmla="*/ 24 w 266"/>
                <a:gd name="T11" fmla="*/ 183 h 183"/>
                <a:gd name="T12" fmla="*/ 106 w 266"/>
                <a:gd name="T13" fmla="*/ 183 h 183"/>
                <a:gd name="T14" fmla="*/ 130 w 266"/>
                <a:gd name="T15" fmla="*/ 159 h 183"/>
                <a:gd name="T16" fmla="*/ 130 w 266"/>
                <a:gd name="T17" fmla="*/ 142 h 183"/>
                <a:gd name="T18" fmla="*/ 154 w 266"/>
                <a:gd name="T19" fmla="*/ 120 h 183"/>
                <a:gd name="T20" fmla="*/ 266 w 266"/>
                <a:gd name="T21" fmla="*/ 120 h 183"/>
                <a:gd name="T22" fmla="*/ 38 w 266"/>
                <a:gd name="T23" fmla="*/ 0 h 183"/>
                <a:gd name="T24" fmla="*/ 38 w 266"/>
                <a:gd name="T25" fmla="*/ 0 h 183"/>
                <a:gd name="T26" fmla="*/ 38 w 266"/>
                <a:gd name="T2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66" y="120"/>
                  </a:moveTo>
                  <a:cubicBezTo>
                    <a:pt x="266" y="60"/>
                    <a:pt x="266" y="60"/>
                    <a:pt x="266" y="60"/>
                  </a:cubicBezTo>
                  <a:cubicBezTo>
                    <a:pt x="179" y="60"/>
                    <a:pt x="105" y="60"/>
                    <a:pt x="24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3"/>
                    <a:pt x="11" y="183"/>
                    <a:pt x="2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19" y="183"/>
                    <a:pt x="130" y="173"/>
                    <a:pt x="130" y="159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2" y="130"/>
                    <a:pt x="142" y="120"/>
                    <a:pt x="154" y="120"/>
                  </a:cubicBezTo>
                  <a:cubicBezTo>
                    <a:pt x="266" y="120"/>
                    <a:pt x="266" y="120"/>
                    <a:pt x="266" y="120"/>
                  </a:cubicBezTo>
                  <a:close/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34"/>
            <p:cNvSpPr>
              <a:spLocks/>
            </p:cNvSpPr>
            <p:nvPr userDrawn="1"/>
          </p:nvSpPr>
          <p:spPr bwMode="auto">
            <a:xfrm>
              <a:off x="3101" y="2064"/>
              <a:ext cx="706" cy="424"/>
            </a:xfrm>
            <a:custGeom>
              <a:avLst/>
              <a:gdLst>
                <a:gd name="T0" fmla="*/ 198 w 400"/>
                <a:gd name="T1" fmla="*/ 0 h 240"/>
                <a:gd name="T2" fmla="*/ 400 w 400"/>
                <a:gd name="T3" fmla="*/ 0 h 240"/>
                <a:gd name="T4" fmla="*/ 400 w 400"/>
                <a:gd name="T5" fmla="*/ 89 h 240"/>
                <a:gd name="T6" fmla="*/ 375 w 400"/>
                <a:gd name="T7" fmla="*/ 113 h 240"/>
                <a:gd name="T8" fmla="*/ 361 w 400"/>
                <a:gd name="T9" fmla="*/ 113 h 240"/>
                <a:gd name="T10" fmla="*/ 330 w 400"/>
                <a:gd name="T11" fmla="*/ 146 h 240"/>
                <a:gd name="T12" fmla="*/ 330 w 400"/>
                <a:gd name="T13" fmla="*/ 216 h 240"/>
                <a:gd name="T14" fmla="*/ 306 w 400"/>
                <a:gd name="T15" fmla="*/ 240 h 240"/>
                <a:gd name="T16" fmla="*/ 198 w 400"/>
                <a:gd name="T17" fmla="*/ 240 h 240"/>
                <a:gd name="T18" fmla="*/ 200 w 400"/>
                <a:gd name="T19" fmla="*/ 216 h 240"/>
                <a:gd name="T20" fmla="*/ 200 w 400"/>
                <a:gd name="T21" fmla="*/ 133 h 240"/>
                <a:gd name="T22" fmla="*/ 176 w 400"/>
                <a:gd name="T23" fmla="*/ 111 h 240"/>
                <a:gd name="T24" fmla="*/ 0 w 400"/>
                <a:gd name="T25" fmla="*/ 111 h 240"/>
                <a:gd name="T26" fmla="*/ 0 w 400"/>
                <a:gd name="T27" fmla="*/ 51 h 240"/>
                <a:gd name="T28" fmla="*/ 33 w 400"/>
                <a:gd name="T29" fmla="*/ 51 h 240"/>
                <a:gd name="T30" fmla="*/ 39 w 400"/>
                <a:gd name="T31" fmla="*/ 51 h 240"/>
                <a:gd name="T32" fmla="*/ 42 w 400"/>
                <a:gd name="T33" fmla="*/ 51 h 240"/>
                <a:gd name="T34" fmla="*/ 168 w 400"/>
                <a:gd name="T35" fmla="*/ 51 h 240"/>
                <a:gd name="T36" fmla="*/ 197 w 400"/>
                <a:gd name="T37" fmla="*/ 21 h 240"/>
                <a:gd name="T38" fmla="*/ 198 w 400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0">
                  <a:moveTo>
                    <a:pt x="198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0" y="102"/>
                    <a:pt x="389" y="113"/>
                    <a:pt x="375" y="113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37" y="113"/>
                    <a:pt x="330" y="136"/>
                    <a:pt x="330" y="146"/>
                  </a:cubicBezTo>
                  <a:cubicBezTo>
                    <a:pt x="330" y="216"/>
                    <a:pt x="330" y="216"/>
                    <a:pt x="330" y="216"/>
                  </a:cubicBezTo>
                  <a:cubicBezTo>
                    <a:pt x="330" y="230"/>
                    <a:pt x="319" y="240"/>
                    <a:pt x="306" y="240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200" y="216"/>
                    <a:pt x="200" y="216"/>
                    <a:pt x="200" y="216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8" y="121"/>
                    <a:pt x="188" y="111"/>
                    <a:pt x="176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7" y="51"/>
                    <a:pt x="39" y="51"/>
                  </a:cubicBezTo>
                  <a:cubicBezTo>
                    <a:pt x="40" y="51"/>
                    <a:pt x="41" y="51"/>
                    <a:pt x="42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84" y="51"/>
                    <a:pt x="197" y="37"/>
                    <a:pt x="197" y="21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35"/>
            <p:cNvSpPr>
              <a:spLocks/>
            </p:cNvSpPr>
            <p:nvPr userDrawn="1"/>
          </p:nvSpPr>
          <p:spPr bwMode="auto">
            <a:xfrm>
              <a:off x="3450" y="2375"/>
              <a:ext cx="233" cy="113"/>
            </a:xfrm>
            <a:custGeom>
              <a:avLst/>
              <a:gdLst>
                <a:gd name="T0" fmla="*/ 132 w 132"/>
                <a:gd name="T1" fmla="*/ 0 h 64"/>
                <a:gd name="T2" fmla="*/ 132 w 132"/>
                <a:gd name="T3" fmla="*/ 40 h 64"/>
                <a:gd name="T4" fmla="*/ 108 w 132"/>
                <a:gd name="T5" fmla="*/ 64 h 64"/>
                <a:gd name="T6" fmla="*/ 0 w 132"/>
                <a:gd name="T7" fmla="*/ 64 h 64"/>
                <a:gd name="T8" fmla="*/ 2 w 132"/>
                <a:gd name="T9" fmla="*/ 40 h 64"/>
                <a:gd name="T10" fmla="*/ 2 w 132"/>
                <a:gd name="T11" fmla="*/ 0 h 64"/>
                <a:gd name="T12" fmla="*/ 132 w 1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132" y="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54"/>
                    <a:pt x="121" y="64"/>
                    <a:pt x="10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36"/>
            <p:cNvSpPr>
              <a:spLocks noEditPoints="1"/>
            </p:cNvSpPr>
            <p:nvPr userDrawn="1"/>
          </p:nvSpPr>
          <p:spPr bwMode="auto">
            <a:xfrm>
              <a:off x="3544" y="2375"/>
              <a:ext cx="490" cy="365"/>
            </a:xfrm>
            <a:custGeom>
              <a:avLst/>
              <a:gdLst>
                <a:gd name="T0" fmla="*/ 17 w 278"/>
                <a:gd name="T1" fmla="*/ 92 h 207"/>
                <a:gd name="T2" fmla="*/ 41 w 278"/>
                <a:gd name="T3" fmla="*/ 124 h 207"/>
                <a:gd name="T4" fmla="*/ 87 w 278"/>
                <a:gd name="T5" fmla="*/ 158 h 207"/>
                <a:gd name="T6" fmla="*/ 87 w 278"/>
                <a:gd name="T7" fmla="*/ 162 h 207"/>
                <a:gd name="T8" fmla="*/ 87 w 278"/>
                <a:gd name="T9" fmla="*/ 163 h 207"/>
                <a:gd name="T10" fmla="*/ 87 w 278"/>
                <a:gd name="T11" fmla="*/ 163 h 207"/>
                <a:gd name="T12" fmla="*/ 87 w 278"/>
                <a:gd name="T13" fmla="*/ 164 h 207"/>
                <a:gd name="T14" fmla="*/ 87 w 278"/>
                <a:gd name="T15" fmla="*/ 164 h 207"/>
                <a:gd name="T16" fmla="*/ 87 w 278"/>
                <a:gd name="T17" fmla="*/ 165 h 207"/>
                <a:gd name="T18" fmla="*/ 87 w 278"/>
                <a:gd name="T19" fmla="*/ 166 h 207"/>
                <a:gd name="T20" fmla="*/ 97 w 278"/>
                <a:gd name="T21" fmla="*/ 181 h 207"/>
                <a:gd name="T22" fmla="*/ 97 w 278"/>
                <a:gd name="T23" fmla="*/ 181 h 207"/>
                <a:gd name="T24" fmla="*/ 98 w 278"/>
                <a:gd name="T25" fmla="*/ 181 h 207"/>
                <a:gd name="T26" fmla="*/ 98 w 278"/>
                <a:gd name="T27" fmla="*/ 182 h 207"/>
                <a:gd name="T28" fmla="*/ 99 w 278"/>
                <a:gd name="T29" fmla="*/ 182 h 207"/>
                <a:gd name="T30" fmla="*/ 99 w 278"/>
                <a:gd name="T31" fmla="*/ 182 h 207"/>
                <a:gd name="T32" fmla="*/ 100 w 278"/>
                <a:gd name="T33" fmla="*/ 183 h 207"/>
                <a:gd name="T34" fmla="*/ 100 w 278"/>
                <a:gd name="T35" fmla="*/ 183 h 207"/>
                <a:gd name="T36" fmla="*/ 101 w 278"/>
                <a:gd name="T37" fmla="*/ 183 h 207"/>
                <a:gd name="T38" fmla="*/ 101 w 278"/>
                <a:gd name="T39" fmla="*/ 183 h 207"/>
                <a:gd name="T40" fmla="*/ 102 w 278"/>
                <a:gd name="T41" fmla="*/ 184 h 207"/>
                <a:gd name="T42" fmla="*/ 102 w 278"/>
                <a:gd name="T43" fmla="*/ 184 h 207"/>
                <a:gd name="T44" fmla="*/ 103 w 278"/>
                <a:gd name="T45" fmla="*/ 184 h 207"/>
                <a:gd name="T46" fmla="*/ 103 w 278"/>
                <a:gd name="T47" fmla="*/ 184 h 207"/>
                <a:gd name="T48" fmla="*/ 103 w 278"/>
                <a:gd name="T49" fmla="*/ 184 h 207"/>
                <a:gd name="T50" fmla="*/ 104 w 278"/>
                <a:gd name="T51" fmla="*/ 185 h 207"/>
                <a:gd name="T52" fmla="*/ 105 w 278"/>
                <a:gd name="T53" fmla="*/ 185 h 207"/>
                <a:gd name="T54" fmla="*/ 106 w 278"/>
                <a:gd name="T55" fmla="*/ 185 h 207"/>
                <a:gd name="T56" fmla="*/ 106 w 278"/>
                <a:gd name="T57" fmla="*/ 185 h 207"/>
                <a:gd name="T58" fmla="*/ 107 w 278"/>
                <a:gd name="T59" fmla="*/ 185 h 207"/>
                <a:gd name="T60" fmla="*/ 107 w 278"/>
                <a:gd name="T61" fmla="*/ 185 h 207"/>
                <a:gd name="T62" fmla="*/ 108 w 278"/>
                <a:gd name="T63" fmla="*/ 185 h 207"/>
                <a:gd name="T64" fmla="*/ 109 w 278"/>
                <a:gd name="T65" fmla="*/ 185 h 207"/>
                <a:gd name="T66" fmla="*/ 109 w 278"/>
                <a:gd name="T67" fmla="*/ 185 h 207"/>
                <a:gd name="T68" fmla="*/ 110 w 278"/>
                <a:gd name="T69" fmla="*/ 186 h 207"/>
                <a:gd name="T70" fmla="*/ 110 w 278"/>
                <a:gd name="T71" fmla="*/ 186 h 207"/>
                <a:gd name="T72" fmla="*/ 181 w 278"/>
                <a:gd name="T73" fmla="*/ 186 h 207"/>
                <a:gd name="T74" fmla="*/ 213 w 278"/>
                <a:gd name="T75" fmla="*/ 207 h 207"/>
                <a:gd name="T76" fmla="*/ 178 w 278"/>
                <a:gd name="T77" fmla="*/ 116 h 207"/>
                <a:gd name="T78" fmla="*/ 147 w 278"/>
                <a:gd name="T79" fmla="*/ 91 h 207"/>
                <a:gd name="T80" fmla="*/ 171 w 278"/>
                <a:gd name="T81" fmla="*/ 59 h 207"/>
                <a:gd name="T82" fmla="*/ 278 w 278"/>
                <a:gd name="T83" fmla="*/ 0 h 207"/>
                <a:gd name="T84" fmla="*/ 79 w 278"/>
                <a:gd name="T85" fmla="*/ 40 h 207"/>
                <a:gd name="T86" fmla="*/ 0 w 278"/>
                <a:gd name="T87" fmla="*/ 64 h 207"/>
                <a:gd name="T88" fmla="*/ 87 w 278"/>
                <a:gd name="T89" fmla="*/ 16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207">
                  <a:moveTo>
                    <a:pt x="0" y="64"/>
                  </a:moveTo>
                  <a:cubicBezTo>
                    <a:pt x="10" y="65"/>
                    <a:pt x="17" y="71"/>
                    <a:pt x="17" y="92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13"/>
                    <a:pt x="28" y="124"/>
                    <a:pt x="41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2" y="124"/>
                    <a:pt x="87" y="140"/>
                    <a:pt x="87" y="158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8" y="172"/>
                    <a:pt x="92" y="177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83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7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96" y="186"/>
                    <a:pt x="208" y="194"/>
                    <a:pt x="213" y="207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14"/>
                    <a:pt x="184" y="116"/>
                    <a:pt x="178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58" y="116"/>
                    <a:pt x="147" y="105"/>
                    <a:pt x="147" y="91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70"/>
                    <a:pt x="158" y="59"/>
                    <a:pt x="171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54"/>
                    <a:pt x="68" y="64"/>
                    <a:pt x="5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87" y="161"/>
                  </a:moveTo>
                  <a:cubicBezTo>
                    <a:pt x="87" y="161"/>
                    <a:pt x="87" y="161"/>
                    <a:pt x="87" y="16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37"/>
            <p:cNvSpPr>
              <a:spLocks/>
            </p:cNvSpPr>
            <p:nvPr userDrawn="1"/>
          </p:nvSpPr>
          <p:spPr bwMode="auto">
            <a:xfrm>
              <a:off x="4747" y="3777"/>
              <a:ext cx="332" cy="101"/>
            </a:xfrm>
            <a:custGeom>
              <a:avLst/>
              <a:gdLst>
                <a:gd name="T0" fmla="*/ 0 w 188"/>
                <a:gd name="T1" fmla="*/ 24 h 57"/>
                <a:gd name="T2" fmla="*/ 0 w 188"/>
                <a:gd name="T3" fmla="*/ 32 h 57"/>
                <a:gd name="T4" fmla="*/ 24 w 188"/>
                <a:gd name="T5" fmla="*/ 57 h 57"/>
                <a:gd name="T6" fmla="*/ 164 w 188"/>
                <a:gd name="T7" fmla="*/ 57 h 57"/>
                <a:gd name="T8" fmla="*/ 188 w 188"/>
                <a:gd name="T9" fmla="*/ 32 h 57"/>
                <a:gd name="T10" fmla="*/ 188 w 188"/>
                <a:gd name="T11" fmla="*/ 24 h 57"/>
                <a:gd name="T12" fmla="*/ 164 w 188"/>
                <a:gd name="T13" fmla="*/ 0 h 57"/>
                <a:gd name="T14" fmla="*/ 24 w 188"/>
                <a:gd name="T15" fmla="*/ 0 h 57"/>
                <a:gd name="T16" fmla="*/ 0 w 188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7">
                  <a:moveTo>
                    <a:pt x="0" y="2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11" y="57"/>
                    <a:pt x="2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77" y="57"/>
                    <a:pt x="188" y="46"/>
                    <a:pt x="188" y="3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11"/>
                    <a:pt x="177" y="0"/>
                    <a:pt x="1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38"/>
            <p:cNvSpPr>
              <a:spLocks noEditPoints="1"/>
            </p:cNvSpPr>
            <p:nvPr userDrawn="1"/>
          </p:nvSpPr>
          <p:spPr bwMode="auto">
            <a:xfrm>
              <a:off x="4267" y="2807"/>
              <a:ext cx="703" cy="870"/>
            </a:xfrm>
            <a:custGeom>
              <a:avLst/>
              <a:gdLst>
                <a:gd name="T0" fmla="*/ 71 w 398"/>
                <a:gd name="T1" fmla="*/ 219 h 492"/>
                <a:gd name="T2" fmla="*/ 0 w 398"/>
                <a:gd name="T3" fmla="*/ 280 h 492"/>
                <a:gd name="T4" fmla="*/ 0 w 398"/>
                <a:gd name="T5" fmla="*/ 281 h 492"/>
                <a:gd name="T6" fmla="*/ 0 w 398"/>
                <a:gd name="T7" fmla="*/ 282 h 492"/>
                <a:gd name="T8" fmla="*/ 13 w 398"/>
                <a:gd name="T9" fmla="*/ 300 h 492"/>
                <a:gd name="T10" fmla="*/ 13 w 398"/>
                <a:gd name="T11" fmla="*/ 301 h 492"/>
                <a:gd name="T12" fmla="*/ 14 w 398"/>
                <a:gd name="T13" fmla="*/ 301 h 492"/>
                <a:gd name="T14" fmla="*/ 16 w 398"/>
                <a:gd name="T15" fmla="*/ 301 h 492"/>
                <a:gd name="T16" fmla="*/ 17 w 398"/>
                <a:gd name="T17" fmla="*/ 302 h 492"/>
                <a:gd name="T18" fmla="*/ 18 w 398"/>
                <a:gd name="T19" fmla="*/ 302 h 492"/>
                <a:gd name="T20" fmla="*/ 19 w 398"/>
                <a:gd name="T21" fmla="*/ 303 h 492"/>
                <a:gd name="T22" fmla="*/ 20 w 398"/>
                <a:gd name="T23" fmla="*/ 303 h 492"/>
                <a:gd name="T24" fmla="*/ 21 w 398"/>
                <a:gd name="T25" fmla="*/ 303 h 492"/>
                <a:gd name="T26" fmla="*/ 23 w 398"/>
                <a:gd name="T27" fmla="*/ 303 h 492"/>
                <a:gd name="T28" fmla="*/ 25 w 398"/>
                <a:gd name="T29" fmla="*/ 303 h 492"/>
                <a:gd name="T30" fmla="*/ 70 w 398"/>
                <a:gd name="T31" fmla="*/ 341 h 492"/>
                <a:gd name="T32" fmla="*/ 70 w 398"/>
                <a:gd name="T33" fmla="*/ 343 h 492"/>
                <a:gd name="T34" fmla="*/ 70 w 398"/>
                <a:gd name="T35" fmla="*/ 344 h 492"/>
                <a:gd name="T36" fmla="*/ 70 w 398"/>
                <a:gd name="T37" fmla="*/ 345 h 492"/>
                <a:gd name="T38" fmla="*/ 70 w 398"/>
                <a:gd name="T39" fmla="*/ 346 h 492"/>
                <a:gd name="T40" fmla="*/ 71 w 398"/>
                <a:gd name="T41" fmla="*/ 347 h 492"/>
                <a:gd name="T42" fmla="*/ 71 w 398"/>
                <a:gd name="T43" fmla="*/ 348 h 492"/>
                <a:gd name="T44" fmla="*/ 71 w 398"/>
                <a:gd name="T45" fmla="*/ 350 h 492"/>
                <a:gd name="T46" fmla="*/ 72 w 398"/>
                <a:gd name="T47" fmla="*/ 351 h 492"/>
                <a:gd name="T48" fmla="*/ 72 w 398"/>
                <a:gd name="T49" fmla="*/ 352 h 492"/>
                <a:gd name="T50" fmla="*/ 73 w 398"/>
                <a:gd name="T51" fmla="*/ 353 h 492"/>
                <a:gd name="T52" fmla="*/ 73 w 398"/>
                <a:gd name="T53" fmla="*/ 354 h 492"/>
                <a:gd name="T54" fmla="*/ 74 w 398"/>
                <a:gd name="T55" fmla="*/ 355 h 492"/>
                <a:gd name="T56" fmla="*/ 75 w 398"/>
                <a:gd name="T57" fmla="*/ 356 h 492"/>
                <a:gd name="T58" fmla="*/ 75 w 398"/>
                <a:gd name="T59" fmla="*/ 357 h 492"/>
                <a:gd name="T60" fmla="*/ 76 w 398"/>
                <a:gd name="T61" fmla="*/ 358 h 492"/>
                <a:gd name="T62" fmla="*/ 77 w 398"/>
                <a:gd name="T63" fmla="*/ 358 h 492"/>
                <a:gd name="T64" fmla="*/ 78 w 398"/>
                <a:gd name="T65" fmla="*/ 359 h 492"/>
                <a:gd name="T66" fmla="*/ 79 w 398"/>
                <a:gd name="T67" fmla="*/ 360 h 492"/>
                <a:gd name="T68" fmla="*/ 79 w 398"/>
                <a:gd name="T69" fmla="*/ 361 h 492"/>
                <a:gd name="T70" fmla="*/ 80 w 398"/>
                <a:gd name="T71" fmla="*/ 361 h 492"/>
                <a:gd name="T72" fmla="*/ 81 w 398"/>
                <a:gd name="T73" fmla="*/ 362 h 492"/>
                <a:gd name="T74" fmla="*/ 82 w 398"/>
                <a:gd name="T75" fmla="*/ 363 h 492"/>
                <a:gd name="T76" fmla="*/ 83 w 398"/>
                <a:gd name="T77" fmla="*/ 363 h 492"/>
                <a:gd name="T78" fmla="*/ 85 w 398"/>
                <a:gd name="T79" fmla="*/ 364 h 492"/>
                <a:gd name="T80" fmla="*/ 86 w 398"/>
                <a:gd name="T81" fmla="*/ 364 h 492"/>
                <a:gd name="T82" fmla="*/ 87 w 398"/>
                <a:gd name="T83" fmla="*/ 364 h 492"/>
                <a:gd name="T84" fmla="*/ 88 w 398"/>
                <a:gd name="T85" fmla="*/ 365 h 492"/>
                <a:gd name="T86" fmla="*/ 89 w 398"/>
                <a:gd name="T87" fmla="*/ 365 h 492"/>
                <a:gd name="T88" fmla="*/ 90 w 398"/>
                <a:gd name="T89" fmla="*/ 365 h 492"/>
                <a:gd name="T90" fmla="*/ 91 w 398"/>
                <a:gd name="T91" fmla="*/ 365 h 492"/>
                <a:gd name="T92" fmla="*/ 93 w 398"/>
                <a:gd name="T93" fmla="*/ 365 h 492"/>
                <a:gd name="T94" fmla="*/ 106 w 398"/>
                <a:gd name="T95" fmla="*/ 366 h 492"/>
                <a:gd name="T96" fmla="*/ 140 w 398"/>
                <a:gd name="T97" fmla="*/ 467 h 492"/>
                <a:gd name="T98" fmla="*/ 262 w 398"/>
                <a:gd name="T99" fmla="*/ 464 h 492"/>
                <a:gd name="T100" fmla="*/ 198 w 398"/>
                <a:gd name="T101" fmla="*/ 211 h 492"/>
                <a:gd name="T102" fmla="*/ 397 w 398"/>
                <a:gd name="T103" fmla="*/ 154 h 492"/>
                <a:gd name="T104" fmla="*/ 360 w 398"/>
                <a:gd name="T105" fmla="*/ 0 h 492"/>
                <a:gd name="T106" fmla="*/ 267 w 398"/>
                <a:gd name="T107" fmla="*/ 59 h 492"/>
                <a:gd name="T108" fmla="*/ 70 w 398"/>
                <a:gd name="T109" fmla="*/ 341 h 492"/>
                <a:gd name="T110" fmla="*/ 0 w 398"/>
                <a:gd name="T111" fmla="*/ 27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8" h="492">
                  <a:moveTo>
                    <a:pt x="207" y="121"/>
                  </a:moveTo>
                  <a:cubicBezTo>
                    <a:pt x="207" y="121"/>
                    <a:pt x="207" y="121"/>
                    <a:pt x="207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232"/>
                    <a:pt x="60" y="243"/>
                    <a:pt x="47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" y="290"/>
                    <a:pt x="6" y="296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7" y="302"/>
                    <a:pt x="17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19" y="303"/>
                    <a:pt x="19" y="303"/>
                    <a:pt x="19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0" y="303"/>
                    <a:pt x="20" y="303"/>
                    <a:pt x="2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2" y="303"/>
                    <a:pt x="22" y="303"/>
                    <a:pt x="22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3" y="303"/>
                    <a:pt x="23" y="303"/>
                    <a:pt x="23" y="303"/>
                  </a:cubicBezTo>
                  <a:cubicBezTo>
                    <a:pt x="24" y="303"/>
                    <a:pt x="24" y="303"/>
                    <a:pt x="25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6" y="303"/>
                    <a:pt x="36" y="303"/>
                    <a:pt x="36" y="303"/>
                  </a:cubicBezTo>
                  <a:cubicBezTo>
                    <a:pt x="54" y="303"/>
                    <a:pt x="70" y="318"/>
                    <a:pt x="70" y="337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4"/>
                    <a:pt x="70" y="344"/>
                    <a:pt x="70" y="344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1" y="350"/>
                    <a:pt x="71" y="350"/>
                    <a:pt x="71" y="350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2" y="352"/>
                    <a:pt x="72" y="352"/>
                  </a:cubicBezTo>
                  <a:cubicBezTo>
                    <a:pt x="72" y="352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3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4" y="355"/>
                    <a:pt x="74" y="355"/>
                    <a:pt x="74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5" y="357"/>
                    <a:pt x="75" y="357"/>
                  </a:cubicBezTo>
                  <a:cubicBezTo>
                    <a:pt x="75" y="357"/>
                    <a:pt x="75" y="357"/>
                    <a:pt x="75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7"/>
                    <a:pt x="76" y="357"/>
                    <a:pt x="76" y="357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7" y="359"/>
                    <a:pt x="77" y="359"/>
                    <a:pt x="77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59"/>
                    <a:pt x="78" y="359"/>
                    <a:pt x="78" y="359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8" y="360"/>
                    <a:pt x="78" y="360"/>
                    <a:pt x="78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79" y="361"/>
                    <a:pt x="79" y="361"/>
                  </a:cubicBezTo>
                  <a:cubicBezTo>
                    <a:pt x="79" y="361"/>
                    <a:pt x="79" y="361"/>
                    <a:pt x="79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0" y="361"/>
                    <a:pt x="80" y="361"/>
                    <a:pt x="80" y="361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1" y="362"/>
                    <a:pt x="81" y="362"/>
                    <a:pt x="81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3" y="363"/>
                    <a:pt x="83" y="363"/>
                    <a:pt x="83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3"/>
                    <a:pt x="84" y="363"/>
                  </a:cubicBezTo>
                  <a:cubicBezTo>
                    <a:pt x="84" y="363"/>
                    <a:pt x="84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5" y="364"/>
                    <a:pt x="85" y="364"/>
                    <a:pt x="85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6" y="364"/>
                    <a:pt x="86" y="364"/>
                    <a:pt x="86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7" y="365"/>
                    <a:pt x="87" y="365"/>
                    <a:pt x="87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89" y="365"/>
                  </a:cubicBezTo>
                  <a:cubicBezTo>
                    <a:pt x="89" y="365"/>
                    <a:pt x="89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0" y="365"/>
                    <a:pt x="90" y="365"/>
                    <a:pt x="90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2" y="365"/>
                    <a:pt x="92" y="365"/>
                    <a:pt x="92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3" y="365"/>
                    <a:pt x="93" y="365"/>
                  </a:cubicBezTo>
                  <a:cubicBezTo>
                    <a:pt x="93" y="365"/>
                    <a:pt x="94" y="366"/>
                    <a:pt x="94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6" y="366"/>
                    <a:pt x="106" y="366"/>
                    <a:pt x="106" y="366"/>
                  </a:cubicBezTo>
                  <a:cubicBezTo>
                    <a:pt x="124" y="366"/>
                    <a:pt x="140" y="381"/>
                    <a:pt x="140" y="400"/>
                  </a:cubicBezTo>
                  <a:cubicBezTo>
                    <a:pt x="140" y="426"/>
                    <a:pt x="140" y="426"/>
                    <a:pt x="140" y="426"/>
                  </a:cubicBezTo>
                  <a:cubicBezTo>
                    <a:pt x="140" y="466"/>
                    <a:pt x="140" y="466"/>
                    <a:pt x="140" y="466"/>
                  </a:cubicBezTo>
                  <a:cubicBezTo>
                    <a:pt x="140" y="467"/>
                    <a:pt x="140" y="467"/>
                    <a:pt x="140" y="467"/>
                  </a:cubicBezTo>
                  <a:cubicBezTo>
                    <a:pt x="140" y="481"/>
                    <a:pt x="151" y="492"/>
                    <a:pt x="164" y="492"/>
                  </a:cubicBezTo>
                  <a:cubicBezTo>
                    <a:pt x="237" y="492"/>
                    <a:pt x="237" y="492"/>
                    <a:pt x="237" y="492"/>
                  </a:cubicBezTo>
                  <a:cubicBezTo>
                    <a:pt x="251" y="492"/>
                    <a:pt x="262" y="481"/>
                    <a:pt x="262" y="467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252"/>
                    <a:pt x="262" y="252"/>
                    <a:pt x="262" y="252"/>
                  </a:cubicBezTo>
                  <a:cubicBezTo>
                    <a:pt x="262" y="243"/>
                    <a:pt x="258" y="235"/>
                    <a:pt x="241" y="235"/>
                  </a:cubicBezTo>
                  <a:cubicBezTo>
                    <a:pt x="223" y="235"/>
                    <a:pt x="223" y="235"/>
                    <a:pt x="223" y="235"/>
                  </a:cubicBezTo>
                  <a:cubicBezTo>
                    <a:pt x="209" y="235"/>
                    <a:pt x="198" y="224"/>
                    <a:pt x="198" y="211"/>
                  </a:cubicBezTo>
                  <a:cubicBezTo>
                    <a:pt x="198" y="202"/>
                    <a:pt x="198" y="202"/>
                    <a:pt x="198" y="202"/>
                  </a:cubicBezTo>
                  <a:cubicBezTo>
                    <a:pt x="198" y="189"/>
                    <a:pt x="209" y="178"/>
                    <a:pt x="223" y="178"/>
                  </a:cubicBezTo>
                  <a:cubicBezTo>
                    <a:pt x="273" y="178"/>
                    <a:pt x="323" y="178"/>
                    <a:pt x="373" y="178"/>
                  </a:cubicBezTo>
                  <a:cubicBezTo>
                    <a:pt x="387" y="178"/>
                    <a:pt x="397" y="167"/>
                    <a:pt x="397" y="154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6"/>
                    <a:pt x="398" y="85"/>
                    <a:pt x="397" y="85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0" y="0"/>
                    <a:pt x="340" y="7"/>
                    <a:pt x="337" y="17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7" y="48"/>
                    <a:pt x="326" y="59"/>
                    <a:pt x="313" y="59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110"/>
                    <a:pt x="256" y="121"/>
                    <a:pt x="243" y="121"/>
                  </a:cubicBezTo>
                  <a:cubicBezTo>
                    <a:pt x="207" y="121"/>
                    <a:pt x="207" y="121"/>
                    <a:pt x="207" y="121"/>
                  </a:cubicBezTo>
                  <a:close/>
                  <a:moveTo>
                    <a:pt x="70" y="341"/>
                  </a:move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lose/>
                  <a:moveTo>
                    <a:pt x="0" y="279"/>
                  </a:moveTo>
                  <a:cubicBezTo>
                    <a:pt x="0" y="279"/>
                    <a:pt x="0" y="279"/>
                    <a:pt x="0" y="2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39"/>
            <p:cNvSpPr>
              <a:spLocks/>
            </p:cNvSpPr>
            <p:nvPr userDrawn="1"/>
          </p:nvSpPr>
          <p:spPr bwMode="auto">
            <a:xfrm>
              <a:off x="4977" y="2910"/>
              <a:ext cx="503" cy="756"/>
            </a:xfrm>
            <a:custGeom>
              <a:avLst/>
              <a:gdLst>
                <a:gd name="T0" fmla="*/ 158 w 285"/>
                <a:gd name="T1" fmla="*/ 428 h 428"/>
                <a:gd name="T2" fmla="*/ 285 w 285"/>
                <a:gd name="T3" fmla="*/ 428 h 428"/>
                <a:gd name="T4" fmla="*/ 285 w 285"/>
                <a:gd name="T5" fmla="*/ 0 h 428"/>
                <a:gd name="T6" fmla="*/ 229 w 285"/>
                <a:gd name="T7" fmla="*/ 0 h 428"/>
                <a:gd name="T8" fmla="*/ 200 w 285"/>
                <a:gd name="T9" fmla="*/ 29 h 428"/>
                <a:gd name="T10" fmla="*/ 200 w 285"/>
                <a:gd name="T11" fmla="*/ 64 h 428"/>
                <a:gd name="T12" fmla="*/ 99 w 285"/>
                <a:gd name="T13" fmla="*/ 64 h 428"/>
                <a:gd name="T14" fmla="*/ 69 w 285"/>
                <a:gd name="T15" fmla="*/ 94 h 428"/>
                <a:gd name="T16" fmla="*/ 69 w 285"/>
                <a:gd name="T17" fmla="*/ 120 h 428"/>
                <a:gd name="T18" fmla="*/ 30 w 285"/>
                <a:gd name="T19" fmla="*/ 120 h 428"/>
                <a:gd name="T20" fmla="*/ 0 w 285"/>
                <a:gd name="T21" fmla="*/ 149 h 428"/>
                <a:gd name="T22" fmla="*/ 0 w 285"/>
                <a:gd name="T23" fmla="*/ 278 h 428"/>
                <a:gd name="T24" fmla="*/ 30 w 285"/>
                <a:gd name="T25" fmla="*/ 308 h 428"/>
                <a:gd name="T26" fmla="*/ 52 w 285"/>
                <a:gd name="T27" fmla="*/ 308 h 428"/>
                <a:gd name="T28" fmla="*/ 69 w 285"/>
                <a:gd name="T29" fmla="*/ 326 h 428"/>
                <a:gd name="T30" fmla="*/ 69 w 285"/>
                <a:gd name="T31" fmla="*/ 339 h 428"/>
                <a:gd name="T32" fmla="*/ 99 w 285"/>
                <a:gd name="T33" fmla="*/ 368 h 428"/>
                <a:gd name="T34" fmla="*/ 133 w 285"/>
                <a:gd name="T35" fmla="*/ 368 h 428"/>
                <a:gd name="T36" fmla="*/ 133 w 285"/>
                <a:gd name="T37" fmla="*/ 404 h 428"/>
                <a:gd name="T38" fmla="*/ 158 w 285"/>
                <a:gd name="T3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428">
                  <a:moveTo>
                    <a:pt x="158" y="428"/>
                  </a:moveTo>
                  <a:cubicBezTo>
                    <a:pt x="285" y="428"/>
                    <a:pt x="285" y="428"/>
                    <a:pt x="285" y="42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13" y="0"/>
                    <a:pt x="200" y="13"/>
                    <a:pt x="200" y="29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83" y="64"/>
                    <a:pt x="69" y="78"/>
                    <a:pt x="69" y="94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14" y="120"/>
                    <a:pt x="0" y="133"/>
                    <a:pt x="0" y="14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5"/>
                    <a:pt x="14" y="308"/>
                    <a:pt x="30" y="308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63" y="309"/>
                    <a:pt x="70" y="317"/>
                    <a:pt x="69" y="326"/>
                  </a:cubicBezTo>
                  <a:cubicBezTo>
                    <a:pt x="69" y="339"/>
                    <a:pt x="69" y="339"/>
                    <a:pt x="69" y="339"/>
                  </a:cubicBezTo>
                  <a:cubicBezTo>
                    <a:pt x="69" y="355"/>
                    <a:pt x="83" y="368"/>
                    <a:pt x="99" y="368"/>
                  </a:cubicBezTo>
                  <a:cubicBezTo>
                    <a:pt x="133" y="368"/>
                    <a:pt x="133" y="368"/>
                    <a:pt x="133" y="368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3" y="418"/>
                    <a:pt x="144" y="428"/>
                    <a:pt x="158" y="428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42"/>
            <p:cNvSpPr>
              <a:spLocks/>
            </p:cNvSpPr>
            <p:nvPr userDrawn="1"/>
          </p:nvSpPr>
          <p:spPr bwMode="auto">
            <a:xfrm>
              <a:off x="4529" y="2604"/>
              <a:ext cx="734" cy="417"/>
            </a:xfrm>
            <a:custGeom>
              <a:avLst/>
              <a:gdLst>
                <a:gd name="T0" fmla="*/ 0 w 416"/>
                <a:gd name="T1" fmla="*/ 87 h 236"/>
                <a:gd name="T2" fmla="*/ 0 w 416"/>
                <a:gd name="T3" fmla="*/ 236 h 236"/>
                <a:gd name="T4" fmla="*/ 59 w 416"/>
                <a:gd name="T5" fmla="*/ 236 h 236"/>
                <a:gd name="T6" fmla="*/ 59 w 416"/>
                <a:gd name="T7" fmla="*/ 236 h 236"/>
                <a:gd name="T8" fmla="*/ 95 w 416"/>
                <a:gd name="T9" fmla="*/ 236 h 236"/>
                <a:gd name="T10" fmla="*/ 119 w 416"/>
                <a:gd name="T11" fmla="*/ 212 h 236"/>
                <a:gd name="T12" fmla="*/ 119 w 416"/>
                <a:gd name="T13" fmla="*/ 174 h 236"/>
                <a:gd name="T14" fmla="*/ 165 w 416"/>
                <a:gd name="T15" fmla="*/ 174 h 236"/>
                <a:gd name="T16" fmla="*/ 189 w 416"/>
                <a:gd name="T17" fmla="*/ 150 h 236"/>
                <a:gd name="T18" fmla="*/ 189 w 416"/>
                <a:gd name="T19" fmla="*/ 135 h 236"/>
                <a:gd name="T20" fmla="*/ 212 w 416"/>
                <a:gd name="T21" fmla="*/ 117 h 236"/>
                <a:gd name="T22" fmla="*/ 416 w 416"/>
                <a:gd name="T23" fmla="*/ 117 h 236"/>
                <a:gd name="T24" fmla="*/ 416 w 416"/>
                <a:gd name="T25" fmla="*/ 117 h 236"/>
                <a:gd name="T26" fmla="*/ 412 w 416"/>
                <a:gd name="T27" fmla="*/ 117 h 236"/>
                <a:gd name="T28" fmla="*/ 388 w 416"/>
                <a:gd name="T29" fmla="*/ 92 h 236"/>
                <a:gd name="T30" fmla="*/ 388 w 416"/>
                <a:gd name="T31" fmla="*/ 0 h 236"/>
                <a:gd name="T32" fmla="*/ 383 w 416"/>
                <a:gd name="T33" fmla="*/ 0 h 236"/>
                <a:gd name="T34" fmla="*/ 243 w 416"/>
                <a:gd name="T35" fmla="*/ 0 h 236"/>
                <a:gd name="T36" fmla="*/ 222 w 416"/>
                <a:gd name="T37" fmla="*/ 0 h 236"/>
                <a:gd name="T38" fmla="*/ 174 w 416"/>
                <a:gd name="T39" fmla="*/ 0 h 236"/>
                <a:gd name="T40" fmla="*/ 144 w 416"/>
                <a:gd name="T41" fmla="*/ 27 h 236"/>
                <a:gd name="T42" fmla="*/ 110 w 416"/>
                <a:gd name="T43" fmla="*/ 58 h 236"/>
                <a:gd name="T44" fmla="*/ 30 w 416"/>
                <a:gd name="T45" fmla="*/ 58 h 236"/>
                <a:gd name="T46" fmla="*/ 0 w 416"/>
                <a:gd name="T4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36">
                  <a:moveTo>
                    <a:pt x="0" y="87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108" y="236"/>
                    <a:pt x="119" y="225"/>
                    <a:pt x="119" y="212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78" y="174"/>
                    <a:pt x="189" y="163"/>
                    <a:pt x="189" y="150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2" y="125"/>
                    <a:pt x="202" y="117"/>
                    <a:pt x="212" y="117"/>
                  </a:cubicBezTo>
                  <a:cubicBezTo>
                    <a:pt x="282" y="117"/>
                    <a:pt x="216" y="117"/>
                    <a:pt x="416" y="117"/>
                  </a:cubicBezTo>
                  <a:cubicBezTo>
                    <a:pt x="416" y="117"/>
                    <a:pt x="416" y="117"/>
                    <a:pt x="416" y="117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399" y="117"/>
                    <a:pt x="388" y="106"/>
                    <a:pt x="388" y="92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6" y="0"/>
                    <a:pt x="385" y="0"/>
                    <a:pt x="38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58" y="0"/>
                    <a:pt x="146" y="12"/>
                    <a:pt x="144" y="27"/>
                  </a:cubicBezTo>
                  <a:cubicBezTo>
                    <a:pt x="143" y="44"/>
                    <a:pt x="128" y="58"/>
                    <a:pt x="11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4" y="58"/>
                    <a:pt x="0" y="71"/>
                    <a:pt x="0" y="87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43"/>
            <p:cNvSpPr>
              <a:spLocks noEditPoints="1"/>
            </p:cNvSpPr>
            <p:nvPr userDrawn="1"/>
          </p:nvSpPr>
          <p:spPr bwMode="auto">
            <a:xfrm>
              <a:off x="4414" y="2041"/>
              <a:ext cx="1061" cy="876"/>
            </a:xfrm>
            <a:custGeom>
              <a:avLst/>
              <a:gdLst>
                <a:gd name="T0" fmla="*/ 58 w 601"/>
                <a:gd name="T1" fmla="*/ 496 h 496"/>
                <a:gd name="T2" fmla="*/ 65 w 601"/>
                <a:gd name="T3" fmla="*/ 406 h 496"/>
                <a:gd name="T4" fmla="*/ 209 w 601"/>
                <a:gd name="T5" fmla="*/ 346 h 496"/>
                <a:gd name="T6" fmla="*/ 308 w 601"/>
                <a:gd name="T7" fmla="*/ 319 h 496"/>
                <a:gd name="T8" fmla="*/ 453 w 601"/>
                <a:gd name="T9" fmla="*/ 259 h 496"/>
                <a:gd name="T10" fmla="*/ 486 w 601"/>
                <a:gd name="T11" fmla="*/ 235 h 496"/>
                <a:gd name="T12" fmla="*/ 532 w 601"/>
                <a:gd name="T13" fmla="*/ 179 h 496"/>
                <a:gd name="T14" fmla="*/ 601 w 601"/>
                <a:gd name="T15" fmla="*/ 45 h 496"/>
                <a:gd name="T16" fmla="*/ 537 w 601"/>
                <a:gd name="T17" fmla="*/ 45 h 496"/>
                <a:gd name="T18" fmla="*/ 536 w 601"/>
                <a:gd name="T19" fmla="*/ 45 h 496"/>
                <a:gd name="T20" fmla="*/ 535 w 601"/>
                <a:gd name="T21" fmla="*/ 45 h 496"/>
                <a:gd name="T22" fmla="*/ 534 w 601"/>
                <a:gd name="T23" fmla="*/ 45 h 496"/>
                <a:gd name="T24" fmla="*/ 533 w 601"/>
                <a:gd name="T25" fmla="*/ 45 h 496"/>
                <a:gd name="T26" fmla="*/ 532 w 601"/>
                <a:gd name="T27" fmla="*/ 44 h 496"/>
                <a:gd name="T28" fmla="*/ 531 w 601"/>
                <a:gd name="T29" fmla="*/ 44 h 496"/>
                <a:gd name="T30" fmla="*/ 530 w 601"/>
                <a:gd name="T31" fmla="*/ 44 h 496"/>
                <a:gd name="T32" fmla="*/ 530 w 601"/>
                <a:gd name="T33" fmla="*/ 44 h 496"/>
                <a:gd name="T34" fmla="*/ 529 w 601"/>
                <a:gd name="T35" fmla="*/ 43 h 496"/>
                <a:gd name="T36" fmla="*/ 528 w 601"/>
                <a:gd name="T37" fmla="*/ 43 h 496"/>
                <a:gd name="T38" fmla="*/ 527 w 601"/>
                <a:gd name="T39" fmla="*/ 43 h 496"/>
                <a:gd name="T40" fmla="*/ 526 w 601"/>
                <a:gd name="T41" fmla="*/ 42 h 496"/>
                <a:gd name="T42" fmla="*/ 525 w 601"/>
                <a:gd name="T43" fmla="*/ 42 h 496"/>
                <a:gd name="T44" fmla="*/ 525 w 601"/>
                <a:gd name="T45" fmla="*/ 42 h 496"/>
                <a:gd name="T46" fmla="*/ 524 w 601"/>
                <a:gd name="T47" fmla="*/ 41 h 496"/>
                <a:gd name="T48" fmla="*/ 523 w 601"/>
                <a:gd name="T49" fmla="*/ 41 h 496"/>
                <a:gd name="T50" fmla="*/ 522 w 601"/>
                <a:gd name="T51" fmla="*/ 40 h 496"/>
                <a:gd name="T52" fmla="*/ 522 w 601"/>
                <a:gd name="T53" fmla="*/ 40 h 496"/>
                <a:gd name="T54" fmla="*/ 521 w 601"/>
                <a:gd name="T55" fmla="*/ 39 h 496"/>
                <a:gd name="T56" fmla="*/ 521 w 601"/>
                <a:gd name="T57" fmla="*/ 39 h 496"/>
                <a:gd name="T58" fmla="*/ 520 w 601"/>
                <a:gd name="T59" fmla="*/ 38 h 496"/>
                <a:gd name="T60" fmla="*/ 519 w 601"/>
                <a:gd name="T61" fmla="*/ 37 h 496"/>
                <a:gd name="T62" fmla="*/ 519 w 601"/>
                <a:gd name="T63" fmla="*/ 36 h 496"/>
                <a:gd name="T64" fmla="*/ 518 w 601"/>
                <a:gd name="T65" fmla="*/ 36 h 496"/>
                <a:gd name="T66" fmla="*/ 517 w 601"/>
                <a:gd name="T67" fmla="*/ 35 h 496"/>
                <a:gd name="T68" fmla="*/ 517 w 601"/>
                <a:gd name="T69" fmla="*/ 35 h 496"/>
                <a:gd name="T70" fmla="*/ 516 w 601"/>
                <a:gd name="T71" fmla="*/ 34 h 496"/>
                <a:gd name="T72" fmla="*/ 516 w 601"/>
                <a:gd name="T73" fmla="*/ 33 h 496"/>
                <a:gd name="T74" fmla="*/ 516 w 601"/>
                <a:gd name="T75" fmla="*/ 32 h 496"/>
                <a:gd name="T76" fmla="*/ 515 w 601"/>
                <a:gd name="T77" fmla="*/ 32 h 496"/>
                <a:gd name="T78" fmla="*/ 515 w 601"/>
                <a:gd name="T79" fmla="*/ 31 h 496"/>
                <a:gd name="T80" fmla="*/ 515 w 601"/>
                <a:gd name="T81" fmla="*/ 30 h 496"/>
                <a:gd name="T82" fmla="*/ 514 w 601"/>
                <a:gd name="T83" fmla="*/ 29 h 496"/>
                <a:gd name="T84" fmla="*/ 514 w 601"/>
                <a:gd name="T85" fmla="*/ 28 h 496"/>
                <a:gd name="T86" fmla="*/ 514 w 601"/>
                <a:gd name="T87" fmla="*/ 27 h 496"/>
                <a:gd name="T88" fmla="*/ 513 w 601"/>
                <a:gd name="T89" fmla="*/ 27 h 496"/>
                <a:gd name="T90" fmla="*/ 513 w 601"/>
                <a:gd name="T91" fmla="*/ 25 h 496"/>
                <a:gd name="T92" fmla="*/ 513 w 601"/>
                <a:gd name="T93" fmla="*/ 25 h 496"/>
                <a:gd name="T94" fmla="*/ 513 w 601"/>
                <a:gd name="T95" fmla="*/ 24 h 496"/>
                <a:gd name="T96" fmla="*/ 513 w 601"/>
                <a:gd name="T97" fmla="*/ 23 h 496"/>
                <a:gd name="T98" fmla="*/ 513 w 601"/>
                <a:gd name="T99" fmla="*/ 22 h 496"/>
                <a:gd name="T100" fmla="*/ 513 w 601"/>
                <a:gd name="T101" fmla="*/ 21 h 496"/>
                <a:gd name="T102" fmla="*/ 513 w 601"/>
                <a:gd name="T103" fmla="*/ 0 h 496"/>
                <a:gd name="T104" fmla="*/ 144 w 601"/>
                <a:gd name="T105" fmla="*/ 0 h 496"/>
                <a:gd name="T106" fmla="*/ 29 w 601"/>
                <a:gd name="T107" fmla="*/ 58 h 496"/>
                <a:gd name="T108" fmla="*/ 513 w 601"/>
                <a:gd name="T109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" h="496">
                  <a:moveTo>
                    <a:pt x="0" y="88"/>
                  </a:moveTo>
                  <a:cubicBezTo>
                    <a:pt x="0" y="496"/>
                    <a:pt x="0" y="496"/>
                    <a:pt x="0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58" y="496"/>
                    <a:pt x="58" y="496"/>
                    <a:pt x="58" y="496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65" y="390"/>
                    <a:pt x="79" y="377"/>
                    <a:pt x="95" y="377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93" y="377"/>
                    <a:pt x="208" y="363"/>
                    <a:pt x="209" y="346"/>
                  </a:cubicBezTo>
                  <a:cubicBezTo>
                    <a:pt x="211" y="331"/>
                    <a:pt x="223" y="319"/>
                    <a:pt x="239" y="319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308" y="319"/>
                    <a:pt x="308" y="319"/>
                    <a:pt x="308" y="319"/>
                  </a:cubicBezTo>
                  <a:cubicBezTo>
                    <a:pt x="448" y="319"/>
                    <a:pt x="448" y="319"/>
                    <a:pt x="448" y="319"/>
                  </a:cubicBezTo>
                  <a:cubicBezTo>
                    <a:pt x="450" y="319"/>
                    <a:pt x="451" y="319"/>
                    <a:pt x="453" y="319"/>
                  </a:cubicBezTo>
                  <a:cubicBezTo>
                    <a:pt x="453" y="259"/>
                    <a:pt x="453" y="259"/>
                    <a:pt x="453" y="259"/>
                  </a:cubicBezTo>
                  <a:cubicBezTo>
                    <a:pt x="453" y="246"/>
                    <a:pt x="464" y="235"/>
                    <a:pt x="477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508" y="235"/>
                    <a:pt x="508" y="235"/>
                    <a:pt x="508" y="235"/>
                  </a:cubicBezTo>
                  <a:cubicBezTo>
                    <a:pt x="521" y="235"/>
                    <a:pt x="532" y="224"/>
                    <a:pt x="532" y="211"/>
                  </a:cubicBezTo>
                  <a:cubicBezTo>
                    <a:pt x="532" y="179"/>
                    <a:pt x="532" y="179"/>
                    <a:pt x="532" y="179"/>
                  </a:cubicBezTo>
                  <a:cubicBezTo>
                    <a:pt x="566" y="179"/>
                    <a:pt x="566" y="179"/>
                    <a:pt x="566" y="179"/>
                  </a:cubicBezTo>
                  <a:cubicBezTo>
                    <a:pt x="586" y="179"/>
                    <a:pt x="601" y="163"/>
                    <a:pt x="601" y="144"/>
                  </a:cubicBezTo>
                  <a:cubicBezTo>
                    <a:pt x="601" y="45"/>
                    <a:pt x="601" y="45"/>
                    <a:pt x="601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7" y="45"/>
                    <a:pt x="537" y="45"/>
                    <a:pt x="537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6" y="45"/>
                    <a:pt x="536" y="45"/>
                    <a:pt x="536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5" y="45"/>
                    <a:pt x="535" y="45"/>
                    <a:pt x="535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5"/>
                    <a:pt x="533" y="45"/>
                    <a:pt x="533" y="45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3" y="44"/>
                    <a:pt x="533" y="44"/>
                    <a:pt x="533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1" y="44"/>
                    <a:pt x="531" y="44"/>
                    <a:pt x="531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7" y="43"/>
                    <a:pt x="527" y="43"/>
                    <a:pt x="527" y="43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6" y="42"/>
                    <a:pt x="526" y="42"/>
                    <a:pt x="526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4" y="41"/>
                    <a:pt x="524" y="41"/>
                    <a:pt x="524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2" y="40"/>
                    <a:pt x="522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1" y="39"/>
                    <a:pt x="521" y="39"/>
                    <a:pt x="521" y="39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20" y="38"/>
                    <a:pt x="520" y="38"/>
                    <a:pt x="520" y="38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9" y="36"/>
                    <a:pt x="519" y="36"/>
                    <a:pt x="519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7" y="34"/>
                    <a:pt x="517" y="34"/>
                    <a:pt x="517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4"/>
                    <a:pt x="516" y="34"/>
                    <a:pt x="516" y="34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3"/>
                    <a:pt x="516" y="33"/>
                    <a:pt x="516" y="33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1"/>
                    <a:pt x="515" y="31"/>
                    <a:pt x="515" y="31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9"/>
                    <a:pt x="514" y="29"/>
                    <a:pt x="514" y="29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8"/>
                    <a:pt x="514" y="28"/>
                    <a:pt x="514" y="28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4" y="27"/>
                    <a:pt x="514" y="27"/>
                    <a:pt x="514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7"/>
                    <a:pt x="513" y="27"/>
                    <a:pt x="513" y="27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3"/>
                    <a:pt x="513" y="23"/>
                    <a:pt x="513" y="23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2"/>
                    <a:pt x="513" y="22"/>
                    <a:pt x="513" y="22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21"/>
                    <a:pt x="513" y="21"/>
                    <a:pt x="513" y="21"/>
                  </a:cubicBezTo>
                  <a:cubicBezTo>
                    <a:pt x="513" y="12"/>
                    <a:pt x="513" y="12"/>
                    <a:pt x="513" y="12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29" y="0"/>
                    <a:pt x="116" y="12"/>
                    <a:pt x="115" y="27"/>
                  </a:cubicBezTo>
                  <a:cubicBezTo>
                    <a:pt x="114" y="45"/>
                    <a:pt x="99" y="58"/>
                    <a:pt x="81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72"/>
                    <a:pt x="0" y="88"/>
                  </a:cubicBezTo>
                  <a:close/>
                  <a:moveTo>
                    <a:pt x="513" y="21"/>
                  </a:moveTo>
                  <a:cubicBezTo>
                    <a:pt x="513" y="21"/>
                    <a:pt x="513" y="21"/>
                    <a:pt x="513" y="21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44"/>
            <p:cNvSpPr>
              <a:spLocks/>
            </p:cNvSpPr>
            <p:nvPr userDrawn="1"/>
          </p:nvSpPr>
          <p:spPr bwMode="auto">
            <a:xfrm>
              <a:off x="3683" y="2048"/>
              <a:ext cx="853" cy="325"/>
            </a:xfrm>
            <a:custGeom>
              <a:avLst/>
              <a:gdLst>
                <a:gd name="T0" fmla="*/ 7 w 483"/>
                <a:gd name="T1" fmla="*/ 184 h 184"/>
                <a:gd name="T2" fmla="*/ 390 w 483"/>
                <a:gd name="T3" fmla="*/ 184 h 184"/>
                <a:gd name="T4" fmla="*/ 414 w 483"/>
                <a:gd name="T5" fmla="*/ 160 h 184"/>
                <a:gd name="T6" fmla="*/ 414 w 483"/>
                <a:gd name="T7" fmla="*/ 91 h 184"/>
                <a:gd name="T8" fmla="*/ 448 w 483"/>
                <a:gd name="T9" fmla="*/ 57 h 184"/>
                <a:gd name="T10" fmla="*/ 459 w 483"/>
                <a:gd name="T11" fmla="*/ 57 h 184"/>
                <a:gd name="T12" fmla="*/ 483 w 483"/>
                <a:gd name="T13" fmla="*/ 33 h 184"/>
                <a:gd name="T14" fmla="*/ 483 w 483"/>
                <a:gd name="T15" fmla="*/ 25 h 184"/>
                <a:gd name="T16" fmla="*/ 459 w 483"/>
                <a:gd name="T17" fmla="*/ 0 h 184"/>
                <a:gd name="T18" fmla="*/ 390 w 483"/>
                <a:gd name="T19" fmla="*/ 0 h 184"/>
                <a:gd name="T20" fmla="*/ 294 w 483"/>
                <a:gd name="T21" fmla="*/ 0 h 184"/>
                <a:gd name="T22" fmla="*/ 269 w 483"/>
                <a:gd name="T23" fmla="*/ 30 h 184"/>
                <a:gd name="T24" fmla="*/ 240 w 483"/>
                <a:gd name="T25" fmla="*/ 57 h 184"/>
                <a:gd name="T26" fmla="*/ 192 w 483"/>
                <a:gd name="T27" fmla="*/ 57 h 184"/>
                <a:gd name="T28" fmla="*/ 171 w 483"/>
                <a:gd name="T29" fmla="*/ 57 h 184"/>
                <a:gd name="T30" fmla="*/ 70 w 483"/>
                <a:gd name="T31" fmla="*/ 57 h 184"/>
                <a:gd name="T32" fmla="*/ 70 w 483"/>
                <a:gd name="T33" fmla="*/ 98 h 184"/>
                <a:gd name="T34" fmla="*/ 45 w 483"/>
                <a:gd name="T35" fmla="*/ 122 h 184"/>
                <a:gd name="T36" fmla="*/ 31 w 483"/>
                <a:gd name="T37" fmla="*/ 122 h 184"/>
                <a:gd name="T38" fmla="*/ 0 w 483"/>
                <a:gd name="T39" fmla="*/ 155 h 184"/>
                <a:gd name="T40" fmla="*/ 0 w 483"/>
                <a:gd name="T41" fmla="*/ 183 h 184"/>
                <a:gd name="T42" fmla="*/ 7 w 483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84">
                  <a:moveTo>
                    <a:pt x="7" y="184"/>
                  </a:moveTo>
                  <a:cubicBezTo>
                    <a:pt x="390" y="184"/>
                    <a:pt x="390" y="184"/>
                    <a:pt x="390" y="184"/>
                  </a:cubicBezTo>
                  <a:cubicBezTo>
                    <a:pt x="403" y="184"/>
                    <a:pt x="414" y="173"/>
                    <a:pt x="414" y="160"/>
                  </a:cubicBezTo>
                  <a:cubicBezTo>
                    <a:pt x="414" y="91"/>
                    <a:pt x="414" y="91"/>
                    <a:pt x="414" y="91"/>
                  </a:cubicBezTo>
                  <a:cubicBezTo>
                    <a:pt x="414" y="72"/>
                    <a:pt x="429" y="57"/>
                    <a:pt x="448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72" y="57"/>
                    <a:pt x="483" y="46"/>
                    <a:pt x="483" y="33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3" y="11"/>
                    <a:pt x="472" y="0"/>
                    <a:pt x="45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0" y="4"/>
                    <a:pt x="271" y="16"/>
                    <a:pt x="269" y="30"/>
                  </a:cubicBezTo>
                  <a:cubicBezTo>
                    <a:pt x="268" y="45"/>
                    <a:pt x="256" y="57"/>
                    <a:pt x="240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111"/>
                    <a:pt x="59" y="122"/>
                    <a:pt x="45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7" y="122"/>
                    <a:pt x="0" y="145"/>
                    <a:pt x="0" y="155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" y="184"/>
                    <a:pt x="5" y="184"/>
                    <a:pt x="7" y="184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[Add text]</a:t>
            </a:r>
          </a:p>
          <a:p>
            <a:pPr lvl="2"/>
            <a:r>
              <a:rPr lang="en-US" dirty="0"/>
              <a:t>[Add text]</a:t>
            </a:r>
          </a:p>
          <a:p>
            <a:pPr lvl="3"/>
            <a:r>
              <a:rPr lang="en-US" dirty="0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400700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7" r:id="rId1"/>
    <p:sldLayoutId id="2147488718" r:id="rId2"/>
    <p:sldLayoutId id="2147488719" r:id="rId3"/>
    <p:sldLayoutId id="2147488720" r:id="rId4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>
          <a:schemeClr val="bg1"/>
        </a:buClr>
        <a:buSzPct val="120000"/>
        <a:buFont typeface="Arial" panose="020B0604020202020204" pitchFamily="34" charset="0"/>
        <a:buNone/>
        <a:defRPr sz="1400" b="0">
          <a:solidFill>
            <a:srgbClr val="3366FF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Courier New" panose="02070309020205020404" pitchFamily="49" charset="0"/>
        <a:buChar char="o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Courier New" panose="02070309020205020404" pitchFamily="49" charset="0"/>
        <a:buChar char="o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epublicdownloads.entsoe.eu/clean-documents/Network%20codes%20documents/Implementation/ccr/methodologies/200812_Core_EB_Art_42_EE_CZCA_RfA.pdf" TargetMode="External"/><Relationship Id="rId3" Type="http://schemas.openxmlformats.org/officeDocument/2006/relationships/hyperlink" Target="https://www.entsoe.eu/Documents/Network%20codes%20documents/Implementation/ccr/methodologies/core/cacm-deliverables/da-and-id-ccms-art-20ff/ACER%20Decision%2002-2019%20on%20CORE%20CCM.pdf" TargetMode="External"/><Relationship Id="rId7" Type="http://schemas.openxmlformats.org/officeDocument/2006/relationships/hyperlink" Target="https://eepublicdownloads.entsoe.eu/clean-documents/Network%20codes%20documents/Implementation/ccr/methodologies/200812_Core_EB_Art_41_MB_CZCA_RfA_Final.pdf" TargetMode="External"/><Relationship Id="rId2" Type="http://schemas.openxmlformats.org/officeDocument/2006/relationships/hyperlink" Target="https://www.entsoe.eu/network_codes/ccr-regions/#cor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epublicdownloads.entsoe.eu/clean-documents/nc-tasks/ACER%20Decision%2033-2020%20on%20Core%20ROSC%20-%20Annex%20I%5b3%5d.pdf" TargetMode="External"/><Relationship Id="rId5" Type="http://schemas.openxmlformats.org/officeDocument/2006/relationships/hyperlink" Target="https://acer.europa.eu/Official_documents/Acts_of_the_Agency/Individual%20decisions/ACER%20Decision%2002-2019%20on%20CORE%20CCM.pdf" TargetMode="External"/><Relationship Id="rId4" Type="http://schemas.openxmlformats.org/officeDocument/2006/relationships/hyperlink" Target="https://acer.europa.eu/Official_documents/Acts_of_the_Agency/Pages/Annexes-to-the-DECISION-OF-THE-AGENCY-FOR-THE-COOPERATION-OF-ENERGY-REGULATORS-No-02-2019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projectplace.com/pp/pp.cgi/r1380269529" TargetMode="External"/><Relationship Id="rId2" Type="http://schemas.openxmlformats.org/officeDocument/2006/relationships/hyperlink" Target="https://eepublicdownloads.entsoe.eu/clean-documents/nc-tasks/ACER%20Decision%2035-2020%20on%20Core%20RDCT%2035%20-%20Annex%20I%5b1%5d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ntsoe.eu/network_codes/ccr-regions/#co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er.europa.eu/en/Electricity/MARKET-CODES/FORWARD-CAPACITY-ALLOCATION/02%20HAR%20annexes/Approved%20HAR%20annexes/Action%201%20-%20HAR%20annex%20Core%20proposal%20approved.pdf" TargetMode="External"/><Relationship Id="rId2" Type="http://schemas.openxmlformats.org/officeDocument/2006/relationships/hyperlink" Target="https://www.acer.europa.eu/Official_documents/Acts_of_the_Agency/Individual%20decisions/ACER%20Decision%2014-2019%20on%20the%20TSOs%20proposal%20for%20HAR%20amendment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ntsoe.eu/network_codes/ccr-regions/#co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Core CCR obligations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63153-A260-E14D-837B-E81EDAC68F59}"/>
              </a:ext>
            </a:extLst>
          </p:cNvPr>
          <p:cNvSpPr/>
          <p:nvPr/>
        </p:nvSpPr>
        <p:spPr bwMode="auto">
          <a:xfrm>
            <a:off x="8006632" y="6137302"/>
            <a:ext cx="341719" cy="144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BF42-1ADC-8143-B6DC-1A6DED9CE2FF}"/>
              </a:ext>
            </a:extLst>
          </p:cNvPr>
          <p:cNvSpPr/>
          <p:nvPr/>
        </p:nvSpPr>
        <p:spPr bwMode="auto">
          <a:xfrm>
            <a:off x="8006631" y="6359582"/>
            <a:ext cx="341719" cy="144035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E7C74E-0B7E-D344-A57D-79A3A7933597}"/>
              </a:ext>
            </a:extLst>
          </p:cNvPr>
          <p:cNvSpPr/>
          <p:nvPr/>
        </p:nvSpPr>
        <p:spPr bwMode="auto">
          <a:xfrm>
            <a:off x="8006631" y="6577429"/>
            <a:ext cx="341719" cy="144035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6791A-4E66-984C-9B3B-5199CEAF4D84}"/>
              </a:ext>
            </a:extLst>
          </p:cNvPr>
          <p:cNvSpPr txBox="1"/>
          <p:nvPr/>
        </p:nvSpPr>
        <p:spPr>
          <a:xfrm>
            <a:off x="7463881" y="6055549"/>
            <a:ext cx="21019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0" dirty="0">
                <a:solidFill>
                  <a:srgbClr val="554B45"/>
                </a:solidFill>
              </a:rPr>
              <a:t>	Work in progress</a:t>
            </a:r>
          </a:p>
          <a:p>
            <a:endParaRPr lang="en-US" sz="900" kern="0" dirty="0"/>
          </a:p>
          <a:p>
            <a:r>
              <a:rPr lang="en-US" sz="900" kern="0" dirty="0">
                <a:solidFill>
                  <a:srgbClr val="554B45"/>
                </a:solidFill>
              </a:rPr>
              <a:t>	Work not started</a:t>
            </a:r>
          </a:p>
          <a:p>
            <a:r>
              <a:rPr lang="en-US" sz="900" kern="0" dirty="0">
                <a:solidFill>
                  <a:srgbClr val="554B45"/>
                </a:solidFill>
              </a:rPr>
              <a:t>	</a:t>
            </a:r>
          </a:p>
          <a:p>
            <a:r>
              <a:rPr lang="en-US" sz="900" kern="0" dirty="0">
                <a:solidFill>
                  <a:srgbClr val="554B45"/>
                </a:solidFill>
              </a:rPr>
              <a:t>	Work approved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06BFC-2459-4A07-8DA4-C57531FD3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Status of methodology developments</a:t>
            </a:r>
          </a:p>
          <a:p>
            <a:endParaRPr lang="en-US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DBDED3D5-5046-42AE-A21C-0B12634C4BBA}"/>
              </a:ext>
            </a:extLst>
          </p:cNvPr>
          <p:cNvSpPr/>
          <p:nvPr/>
        </p:nvSpPr>
        <p:spPr bwMode="auto">
          <a:xfrm>
            <a:off x="7631137" y="80628"/>
            <a:ext cx="1043631" cy="28803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G.VISAN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EC9FC8-EBF1-0647-B4F1-FD9DFF04A7BD}"/>
              </a:ext>
            </a:extLst>
          </p:cNvPr>
          <p:cNvSpPr txBox="1">
            <a:spLocks/>
          </p:cNvSpPr>
          <p:nvPr/>
        </p:nvSpPr>
        <p:spPr>
          <a:xfrm>
            <a:off x="340187" y="6087126"/>
            <a:ext cx="8448966" cy="4408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  <a:defRPr lang="nl-NL" sz="1400" b="0" dirty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54610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80645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11250" indent="-2921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435100" indent="-31115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6pPr>
            <a:lvl7pPr marL="2861843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7pPr>
            <a:lvl8pPr marL="3302127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8pPr>
            <a:lvl9pPr marL="3742411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9pPr>
          </a:lstStyle>
          <a:p>
            <a:endParaRPr lang="en-US" sz="1200" kern="0" dirty="0"/>
          </a:p>
          <a:p>
            <a:r>
              <a:rPr lang="en-US" sz="1200" kern="0" dirty="0"/>
              <a:t>More information can be found on Core CCR webpage: </a:t>
            </a:r>
            <a:r>
              <a:rPr lang="en-US" sz="1200" kern="0" dirty="0">
                <a:hlinkClick r:id="rId2"/>
              </a:rPr>
              <a:t>https://www.entsoe.eu/network_codes/ccr-regions/#core</a:t>
            </a:r>
            <a:endParaRPr lang="en-US" sz="1200" kern="0" dirty="0"/>
          </a:p>
          <a:p>
            <a:pPr>
              <a:lnSpc>
                <a:spcPct val="150000"/>
              </a:lnSpc>
            </a:pPr>
            <a:endParaRPr lang="en-US" sz="1200" kern="0" dirty="0">
              <a:solidFill>
                <a:srgbClr val="554B4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kern="0" dirty="0">
                <a:solidFill>
                  <a:srgbClr val="554B45"/>
                </a:solidFill>
              </a:rPr>
              <a:t>									</a:t>
            </a:r>
            <a:endParaRPr lang="en-US" sz="900" kern="0" dirty="0">
              <a:solidFill>
                <a:srgbClr val="554B45"/>
              </a:solidFill>
            </a:endParaRP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4F329439-D78F-4EBA-9035-9E8710B98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917924"/>
              </p:ext>
            </p:extLst>
          </p:nvPr>
        </p:nvGraphicFramePr>
        <p:xfrm>
          <a:off x="539999" y="1059010"/>
          <a:ext cx="8448966" cy="5028116"/>
        </p:xfrm>
        <a:graphic>
          <a:graphicData uri="http://schemas.openxmlformats.org/drawingml/2006/table">
            <a:tbl>
              <a:tblPr firstRow="1" bandRow="1"/>
              <a:tblGrid>
                <a:gridCol w="625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8801">
                  <a:extLst>
                    <a:ext uri="{9D8B030D-6E8A-4147-A177-3AD203B41FA5}">
                      <a16:colId xmlns:a16="http://schemas.microsoft.com/office/drawing/2014/main" val="3350961078"/>
                    </a:ext>
                  </a:extLst>
                </a:gridCol>
                <a:gridCol w="2288801">
                  <a:extLst>
                    <a:ext uri="{9D8B030D-6E8A-4147-A177-3AD203B41FA5}">
                      <a16:colId xmlns:a16="http://schemas.microsoft.com/office/drawing/2014/main" val="3486120913"/>
                    </a:ext>
                  </a:extLst>
                </a:gridCol>
              </a:tblGrid>
              <a:tr h="526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Network Code/Guideline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0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CCR Obligation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Current status of methodology developments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ENTSO-E Website Link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26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CACM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Day ahead</a:t>
                      </a:r>
                      <a:endParaRPr lang="en-US" sz="9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20ff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Arial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Calculation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en-US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ahead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version of the methodology approved by ACER decision (21/02/2019).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version of the methodology available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amendment submitted to NRAs on 16/11/2020.</a:t>
                      </a:r>
                    </a:p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NRAs and DG ENER asked for shifting </a:t>
                      </a:r>
                      <a:r>
                        <a:rPr lang="en-US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go-live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02-'22 in </a:t>
                      </a:r>
                      <a:r>
                        <a:rPr lang="en-US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ICP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3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71646"/>
                  </a:ext>
                </a:extLst>
              </a:tr>
              <a:tr h="42425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27.2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Setting up Coordinated Capacity Calculator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Intraday </a:t>
                      </a:r>
                      <a:endParaRPr lang="en-US" sz="9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20ff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Common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Capacity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Calculation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Methodology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for</a:t>
                      </a: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Intraday</a:t>
                      </a:r>
                      <a:endParaRPr lang="en-US" sz="9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was approved by ACER (21/02/2019).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version of the methodology available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here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here is the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ACER decision 02-2019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/>
                        <a:buNone/>
                      </a:pP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Depending on outcomes of DA amendment, next steps will be decided on a potential amendment. 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554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27.2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Setting up Coordinated Capacity Calculator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SO GL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Regional Security Coordination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for common provisions for regional operational security coordination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ACER decision for ROSC was received on 04/12 /2020.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ACER Decision Final Approval available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here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29870"/>
                  </a:ext>
                </a:extLst>
              </a:tr>
              <a:tr h="5755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EBGL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Electricity Balancing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&amp; 42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TSOs </a:t>
                      </a:r>
                      <a:r>
                        <a:rPr lang="en-US" sz="900" b="1" i="0" u="sng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en-US" sz="9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submit proposals for the allocation of CZC for the exchange of balancing capacity, based on a market-based approach (41) and/or an approach based on economic efficiency (42)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RfA was received on 1208/2020, RfA proposal was submitted on 04/12/2020.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Currently, EBGL MBM and EE are under NRA approval, until 22/02/2021</a:t>
                      </a:r>
                      <a:endParaRPr lang="nl-NL" sz="900" b="0" i="0" u="none" strike="sng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for Amendment can be found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here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41 and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here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42.1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3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10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Core CCR obligations</a:t>
            </a:r>
            <a:endParaRPr lang="nl-NL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540000" y="695160"/>
            <a:ext cx="9000000" cy="4320000"/>
          </a:xfrm>
        </p:spPr>
        <p:txBody>
          <a:bodyPr/>
          <a:lstStyle/>
          <a:p>
            <a:pPr marL="539750" lvl="3" indent="0">
              <a:buClr>
                <a:srgbClr val="3366FF"/>
              </a:buClr>
              <a:buSzPct val="120000"/>
              <a:buNone/>
            </a:pPr>
            <a:endParaRPr lang="en-GB" sz="1200" strike="sngStrike" kern="1200" dirty="0">
              <a:solidFill>
                <a:srgbClr val="FF6600"/>
              </a:solidFill>
            </a:endParaRPr>
          </a:p>
          <a:p>
            <a:endParaRPr lang="en-US" sz="1600" strike="sngStrike" dirty="0">
              <a:solidFill>
                <a:srgbClr val="FF66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F82E8-7B12-4530-A0F1-1D46F23D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Status of methodology developments</a:t>
            </a:r>
          </a:p>
          <a:p>
            <a:endParaRPr lang="en-US" dirty="0"/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DBDED3D5-5046-42AE-A21C-0B12634C4BBA}"/>
              </a:ext>
            </a:extLst>
          </p:cNvPr>
          <p:cNvSpPr/>
          <p:nvPr/>
        </p:nvSpPr>
        <p:spPr bwMode="auto">
          <a:xfrm>
            <a:off x="7631137" y="80628"/>
            <a:ext cx="1043631" cy="28803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G.VISAN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02515E8C-AD00-4E7B-9A7F-C78D2024C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904299"/>
              </p:ext>
            </p:extLst>
          </p:nvPr>
        </p:nvGraphicFramePr>
        <p:xfrm>
          <a:off x="540000" y="1092414"/>
          <a:ext cx="8448966" cy="3868740"/>
        </p:xfrm>
        <a:graphic>
          <a:graphicData uri="http://schemas.openxmlformats.org/drawingml/2006/table">
            <a:tbl>
              <a:tblPr firstRow="1" bandRow="1"/>
              <a:tblGrid>
                <a:gridCol w="625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8801">
                  <a:extLst>
                    <a:ext uri="{9D8B030D-6E8A-4147-A177-3AD203B41FA5}">
                      <a16:colId xmlns:a16="http://schemas.microsoft.com/office/drawing/2014/main" val="3350961078"/>
                    </a:ext>
                  </a:extLst>
                </a:gridCol>
                <a:gridCol w="2288801">
                  <a:extLst>
                    <a:ext uri="{9D8B030D-6E8A-4147-A177-3AD203B41FA5}">
                      <a16:colId xmlns:a16="http://schemas.microsoft.com/office/drawing/2014/main" val="3486120913"/>
                    </a:ext>
                  </a:extLst>
                </a:gridCol>
              </a:tblGrid>
              <a:tr h="526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Network Code/Guideline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0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CCR Obligation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Current status of methodology developments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ENTSO-E Website Link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04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CACM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Redispatch &amp; Counter-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trading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35.1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Proposal for a coordinated RD &amp; CT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ACER decision was received on 04/12/2020.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 Decision Final Approval available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here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697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74.1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Proposal for RD&amp;CT cost sharing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ACER decision on Core RD&amp;CT CS methodology was issued on 30/11/2020.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s-I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0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74.7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Further harmonize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redispatching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and countertrading cost sharing methodologies with other CCRs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started due to ongoing approval processes in other CCRs.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89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35.3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Report assessing the harmonization of coordinated RD&amp;CT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NRA approval received on the report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Report can be found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here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0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baseline="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General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Fallback procedures for Day ahead Flow Based Market Coupling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/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NRAs referred to ACER for the decision on the approval of Fallback Procedures</a:t>
                      </a:r>
                    </a:p>
                    <a:p>
                      <a:pPr marL="0" indent="0" algn="l" fontAlgn="b">
                        <a:buFont typeface="Arial"/>
                        <a:buNone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2987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964D52-D364-4AE2-B235-3070B43B14FD}"/>
              </a:ext>
            </a:extLst>
          </p:cNvPr>
          <p:cNvSpPr/>
          <p:nvPr/>
        </p:nvSpPr>
        <p:spPr bwMode="auto">
          <a:xfrm>
            <a:off x="8006632" y="6137302"/>
            <a:ext cx="341719" cy="144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86C93F-FFE4-43C8-9E40-7E1AEEF50F41}"/>
              </a:ext>
            </a:extLst>
          </p:cNvPr>
          <p:cNvSpPr/>
          <p:nvPr/>
        </p:nvSpPr>
        <p:spPr bwMode="auto">
          <a:xfrm>
            <a:off x="8006631" y="6359582"/>
            <a:ext cx="341719" cy="144035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E1CDCB-5F4C-4E4A-B0DE-156B2B97E403}"/>
              </a:ext>
            </a:extLst>
          </p:cNvPr>
          <p:cNvSpPr/>
          <p:nvPr/>
        </p:nvSpPr>
        <p:spPr bwMode="auto">
          <a:xfrm>
            <a:off x="8006631" y="6577429"/>
            <a:ext cx="341719" cy="144035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D5C63E-57EF-4288-B49E-9BE2F150FFF2}"/>
              </a:ext>
            </a:extLst>
          </p:cNvPr>
          <p:cNvSpPr txBox="1"/>
          <p:nvPr/>
        </p:nvSpPr>
        <p:spPr>
          <a:xfrm>
            <a:off x="7463881" y="6055549"/>
            <a:ext cx="21019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0" dirty="0">
                <a:solidFill>
                  <a:srgbClr val="554B45"/>
                </a:solidFill>
              </a:rPr>
              <a:t>	Work in progress</a:t>
            </a:r>
          </a:p>
          <a:p>
            <a:endParaRPr lang="en-US" sz="900" kern="0" dirty="0"/>
          </a:p>
          <a:p>
            <a:r>
              <a:rPr lang="en-US" sz="900" kern="0" dirty="0">
                <a:solidFill>
                  <a:srgbClr val="554B45"/>
                </a:solidFill>
              </a:rPr>
              <a:t>	Work not started</a:t>
            </a:r>
          </a:p>
          <a:p>
            <a:r>
              <a:rPr lang="en-US" sz="900" kern="0" dirty="0">
                <a:solidFill>
                  <a:srgbClr val="554B45"/>
                </a:solidFill>
              </a:rPr>
              <a:t>	</a:t>
            </a:r>
          </a:p>
          <a:p>
            <a:r>
              <a:rPr lang="en-US" sz="900" kern="0" dirty="0">
                <a:solidFill>
                  <a:srgbClr val="554B45"/>
                </a:solidFill>
              </a:rPr>
              <a:t>	Work approved</a:t>
            </a:r>
          </a:p>
          <a:p>
            <a:endParaRPr lang="en-US" sz="160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E193EDA-9A10-4A83-8262-3E0CCA655F8F}"/>
              </a:ext>
            </a:extLst>
          </p:cNvPr>
          <p:cNvSpPr txBox="1">
            <a:spLocks/>
          </p:cNvSpPr>
          <p:nvPr/>
        </p:nvSpPr>
        <p:spPr>
          <a:xfrm>
            <a:off x="340187" y="6087126"/>
            <a:ext cx="8448966" cy="4408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  <a:defRPr lang="nl-NL" sz="1400" b="0" dirty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54610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80645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11250" indent="-2921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435100" indent="-31115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6pPr>
            <a:lvl7pPr marL="2861843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7pPr>
            <a:lvl8pPr marL="3302127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8pPr>
            <a:lvl9pPr marL="3742411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9pPr>
          </a:lstStyle>
          <a:p>
            <a:endParaRPr lang="en-US" sz="1200" kern="0" dirty="0"/>
          </a:p>
          <a:p>
            <a:r>
              <a:rPr lang="en-US" sz="1200" kern="0" dirty="0"/>
              <a:t>More information can be found on Core CCR webpage: </a:t>
            </a:r>
            <a:r>
              <a:rPr lang="en-US" sz="1200" kern="0" dirty="0">
                <a:hlinkClick r:id="rId4"/>
              </a:rPr>
              <a:t>https://www.entsoe.eu/network_codes/ccr-regions/#core</a:t>
            </a:r>
            <a:endParaRPr lang="en-US" sz="1200" kern="0" dirty="0"/>
          </a:p>
          <a:p>
            <a:pPr>
              <a:lnSpc>
                <a:spcPct val="150000"/>
              </a:lnSpc>
            </a:pPr>
            <a:endParaRPr lang="en-US" sz="1200" kern="0" dirty="0">
              <a:solidFill>
                <a:srgbClr val="554B4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kern="0" dirty="0">
                <a:solidFill>
                  <a:srgbClr val="554B45"/>
                </a:solidFill>
              </a:rPr>
              <a:t>									</a:t>
            </a:r>
            <a:endParaRPr lang="en-US" sz="900" kern="0" dirty="0">
              <a:solidFill>
                <a:srgbClr val="55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Core CCR obligations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540000" y="695160"/>
            <a:ext cx="9000000" cy="4320000"/>
          </a:xfrm>
        </p:spPr>
        <p:txBody>
          <a:bodyPr/>
          <a:lstStyle/>
          <a:p>
            <a:pPr marL="539750" lvl="3" indent="0">
              <a:buClr>
                <a:srgbClr val="3366FF"/>
              </a:buClr>
              <a:buSzPct val="120000"/>
              <a:buNone/>
            </a:pPr>
            <a:endParaRPr lang="en-GB" sz="1200" strike="sngStrike" kern="1200" dirty="0">
              <a:solidFill>
                <a:srgbClr val="FF6600"/>
              </a:solidFill>
            </a:endParaRPr>
          </a:p>
          <a:p>
            <a:endParaRPr lang="en-US" sz="1600" strike="sngStrike" dirty="0">
              <a:solidFill>
                <a:srgbClr val="FF6600"/>
              </a:solidFill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38020A6A-6324-4C0F-9770-4A0D0590F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828624"/>
              </p:ext>
            </p:extLst>
          </p:nvPr>
        </p:nvGraphicFramePr>
        <p:xfrm>
          <a:off x="539999" y="872248"/>
          <a:ext cx="8448966" cy="4236083"/>
        </p:xfrm>
        <a:graphic>
          <a:graphicData uri="http://schemas.openxmlformats.org/drawingml/2006/table">
            <a:tbl>
              <a:tblPr firstRow="1" bandRow="1"/>
              <a:tblGrid>
                <a:gridCol w="625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8801">
                  <a:extLst>
                    <a:ext uri="{9D8B030D-6E8A-4147-A177-3AD203B41FA5}">
                      <a16:colId xmlns:a16="http://schemas.microsoft.com/office/drawing/2014/main" val="3350961078"/>
                    </a:ext>
                  </a:extLst>
                </a:gridCol>
                <a:gridCol w="2288801">
                  <a:extLst>
                    <a:ext uri="{9D8B030D-6E8A-4147-A177-3AD203B41FA5}">
                      <a16:colId xmlns:a16="http://schemas.microsoft.com/office/drawing/2014/main" val="3486120913"/>
                    </a:ext>
                  </a:extLst>
                </a:gridCol>
              </a:tblGrid>
              <a:tr h="526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Network Code/Guideline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02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CCR Obligation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Current status of methodology developments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ENTSO-E Website Link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04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FCA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Long Term</a:t>
                      </a:r>
                      <a:endParaRPr lang="en-US" sz="9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31.1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402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Regional design of Long Term Transmission Rights (LTRs) in CCRs where LTRs exist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CERRF approved the third amendement on LTTR design on 09/06: Final local NRA approval received on 21/09/20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96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/>
                        </a:rPr>
                        <a:t>10.1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402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Common Capacity Calculation Methodology for Long Term capacities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NRA approval started on 30/11/2020.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0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Methodology for splitting Long Term capacities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NRA approval received on 14/07/2020</a:t>
                      </a:r>
                      <a:endParaRPr lang="is-IS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s-I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was sent to ENTSO-E for publication on it website.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89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21.1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 rules for merging the individual grid models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/>
                        <a:buNone/>
                      </a:pPr>
                      <a:r>
                        <a:rPr lang="fi-FI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development by all TSOs within ENTSO-E.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0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baseline="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21.2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 rules for coordinated capacity calculators 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Not yet launched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29870"/>
                  </a:ext>
                </a:extLst>
              </a:tr>
              <a:tr h="57550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baseline="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Regional requirements of the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harmonised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allocation rules (Annex)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/>
                        <a:buNone/>
                      </a:pPr>
                      <a:r>
                        <a:rPr lang="en-US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NRAs referred to ACER for the decision. </a:t>
                      </a:r>
                    </a:p>
                    <a:p>
                      <a:pPr marL="0" indent="0" algn="l" fontAlgn="b">
                        <a:buFont typeface="Arial"/>
                        <a:buNone/>
                      </a:pPr>
                      <a:endParaRPr lang="en-US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b">
                        <a:buFont typeface="Arial"/>
                        <a:buNone/>
                      </a:pPr>
                      <a:r>
                        <a:rPr lang="en-US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 published their final decision (29/10/2019), available 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version of the methodology available  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3008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3453C-A7B8-4CA5-87C0-0E2A8FCED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Status of methodology developments</a:t>
            </a:r>
          </a:p>
          <a:p>
            <a:endParaRPr lang="en-US" dirty="0"/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DBDED3D5-5046-42AE-A21C-0B12634C4BBA}"/>
              </a:ext>
            </a:extLst>
          </p:cNvPr>
          <p:cNvSpPr/>
          <p:nvPr/>
        </p:nvSpPr>
        <p:spPr bwMode="auto">
          <a:xfrm>
            <a:off x="7631137" y="80628"/>
            <a:ext cx="1043631" cy="28803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G.VISAN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9DC12-5336-4345-A8A0-CCD7863C1031}"/>
              </a:ext>
            </a:extLst>
          </p:cNvPr>
          <p:cNvSpPr/>
          <p:nvPr/>
        </p:nvSpPr>
        <p:spPr bwMode="auto">
          <a:xfrm>
            <a:off x="8006632" y="6137302"/>
            <a:ext cx="341719" cy="144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9A727-9C62-4094-AD7C-4B0C82BD2D74}"/>
              </a:ext>
            </a:extLst>
          </p:cNvPr>
          <p:cNvSpPr/>
          <p:nvPr/>
        </p:nvSpPr>
        <p:spPr bwMode="auto">
          <a:xfrm>
            <a:off x="8006631" y="6359582"/>
            <a:ext cx="341719" cy="144035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E45F58-3780-40B9-BDA2-B75AB8E0E4EF}"/>
              </a:ext>
            </a:extLst>
          </p:cNvPr>
          <p:cNvSpPr/>
          <p:nvPr/>
        </p:nvSpPr>
        <p:spPr bwMode="auto">
          <a:xfrm>
            <a:off x="8006631" y="6577429"/>
            <a:ext cx="341719" cy="144035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6C9E97-103B-4FE7-820F-8E3FA2EC9461}"/>
              </a:ext>
            </a:extLst>
          </p:cNvPr>
          <p:cNvSpPr txBox="1"/>
          <p:nvPr/>
        </p:nvSpPr>
        <p:spPr>
          <a:xfrm>
            <a:off x="7463881" y="6055549"/>
            <a:ext cx="21019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0" dirty="0">
                <a:solidFill>
                  <a:srgbClr val="554B45"/>
                </a:solidFill>
              </a:rPr>
              <a:t>	Work in progress</a:t>
            </a:r>
          </a:p>
          <a:p>
            <a:endParaRPr lang="en-US" sz="900" kern="0" dirty="0"/>
          </a:p>
          <a:p>
            <a:r>
              <a:rPr lang="en-US" sz="900" kern="0" dirty="0">
                <a:solidFill>
                  <a:srgbClr val="554B45"/>
                </a:solidFill>
              </a:rPr>
              <a:t>	Work not started</a:t>
            </a:r>
          </a:p>
          <a:p>
            <a:r>
              <a:rPr lang="en-US" sz="900" kern="0" dirty="0">
                <a:solidFill>
                  <a:srgbClr val="554B45"/>
                </a:solidFill>
              </a:rPr>
              <a:t>	</a:t>
            </a:r>
          </a:p>
          <a:p>
            <a:r>
              <a:rPr lang="en-US" sz="900" kern="0" dirty="0">
                <a:solidFill>
                  <a:srgbClr val="554B45"/>
                </a:solidFill>
              </a:rPr>
              <a:t>	Work approved</a:t>
            </a:r>
          </a:p>
          <a:p>
            <a:endParaRPr lang="en-US" sz="160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30351D7-B15D-4B59-A500-A9C27155D567}"/>
              </a:ext>
            </a:extLst>
          </p:cNvPr>
          <p:cNvSpPr txBox="1">
            <a:spLocks/>
          </p:cNvSpPr>
          <p:nvPr/>
        </p:nvSpPr>
        <p:spPr>
          <a:xfrm>
            <a:off x="340187" y="6087126"/>
            <a:ext cx="8448966" cy="440813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  <a:defRPr lang="nl-NL" sz="1400" b="0" dirty="0">
                <a:solidFill>
                  <a:srgbClr val="3366F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00FE"/>
              </a:buClr>
              <a:buSzPct val="70000"/>
              <a:buFont typeface="Wingdings" panose="05000000000000000000" pitchFamily="2" charset="2"/>
              <a:buChar char="l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54610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80645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111250" indent="-2921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435100" indent="-31115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6pPr>
            <a:lvl7pPr marL="2861843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7pPr>
            <a:lvl8pPr marL="3302127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8pPr>
            <a:lvl9pPr marL="3742411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9pPr>
          </a:lstStyle>
          <a:p>
            <a:endParaRPr lang="en-US" sz="1200" kern="0" dirty="0"/>
          </a:p>
          <a:p>
            <a:r>
              <a:rPr lang="en-US" sz="1200" kern="0" dirty="0"/>
              <a:t>More information can be found on Core CCR webpage: </a:t>
            </a:r>
            <a:r>
              <a:rPr lang="en-US" sz="1200" kern="0" dirty="0">
                <a:hlinkClick r:id="rId4"/>
              </a:rPr>
              <a:t>https://www.entsoe.eu/network_codes/ccr-regions/#core</a:t>
            </a:r>
            <a:endParaRPr lang="en-US" sz="1200" kern="0" dirty="0"/>
          </a:p>
          <a:p>
            <a:pPr>
              <a:lnSpc>
                <a:spcPct val="150000"/>
              </a:lnSpc>
            </a:pPr>
            <a:endParaRPr lang="en-US" sz="1200" kern="0" dirty="0">
              <a:solidFill>
                <a:srgbClr val="554B4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kern="0" dirty="0">
                <a:solidFill>
                  <a:srgbClr val="554B45"/>
                </a:solidFill>
              </a:rPr>
              <a:t>									</a:t>
            </a:r>
            <a:endParaRPr lang="en-US" sz="900" kern="0" dirty="0">
              <a:solidFill>
                <a:srgbClr val="55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68976"/>
      </p:ext>
    </p:extLst>
  </p:cSld>
  <p:clrMapOvr>
    <a:masterClrMapping/>
  </p:clrMapOvr>
</p:sld>
</file>

<file path=ppt/theme/theme1.xml><?xml version="1.0" encoding="utf-8"?>
<a:theme xmlns:a="http://schemas.openxmlformats.org/drawingml/2006/main" name="2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smtClean="0"/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2.xml><?xml version="1.0" encoding="utf-8"?>
<a:theme xmlns:a="http://schemas.openxmlformats.org/drawingml/2006/main" name="3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smtClean="0"/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3.xml><?xml version="1.0" encoding="utf-8"?>
<a:theme xmlns:a="http://schemas.openxmlformats.org/drawingml/2006/main" name="4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smtClean="0"/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FD41AEF010449D0D055600B60DC5" ma:contentTypeVersion="1" ma:contentTypeDescription="Create a new document." ma:contentTypeScope="" ma:versionID="ef287326ae33b33fea4a2afc557ee8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F96C5-1892-4C95-BEAD-83E2250F7B2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EE279A-EA32-43C7-8952-51D79F35A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213F2C-4AAD-4B40-A116-7983089815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708</Words>
  <Application>Microsoft Office PowerPoint</Application>
  <PresentationFormat>A4 Paper (210x297 mm)</PresentationFormat>
  <Paragraphs>133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Unicode MS</vt:lpstr>
      <vt:lpstr>Courier New</vt:lpstr>
      <vt:lpstr>Wingdings</vt:lpstr>
      <vt:lpstr>2_Magnus Red 4ENERGY</vt:lpstr>
      <vt:lpstr>3_Magnus Red 4ENERGY</vt:lpstr>
      <vt:lpstr>4_Magnus Red 4ENERGY</vt:lpstr>
      <vt:lpstr>Overview of Core CCR obligations</vt:lpstr>
      <vt:lpstr>Overview of Core CCR obligations</vt:lpstr>
      <vt:lpstr>Overview of Core CCR obligations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SG supdoc</dc:title>
  <dc:creator>Magnus Red</dc:creator>
  <cp:lastModifiedBy>Melin Walet</cp:lastModifiedBy>
  <cp:revision>1245</cp:revision>
  <cp:lastPrinted>2019-03-21T09:47:33Z</cp:lastPrinted>
  <dcterms:created xsi:type="dcterms:W3CDTF">2015-01-07T13:17:26Z</dcterms:created>
  <dcterms:modified xsi:type="dcterms:W3CDTF">2021-02-18T20:44:01Z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0x01010059DDFD41AEF010449D0D055600B60DC5</vt:lpwstr>
  </property>
</Properties>
</file>